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3" r:id="rId2"/>
    <p:sldId id="374" r:id="rId3"/>
    <p:sldId id="376" r:id="rId4"/>
    <p:sldId id="422" r:id="rId5"/>
    <p:sldId id="439" r:id="rId6"/>
    <p:sldId id="457" r:id="rId7"/>
    <p:sldId id="375" r:id="rId8"/>
    <p:sldId id="3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C800D76-3C72-4CB3-9FC9-AADDB526D820}">
          <p14:sldIdLst>
            <p14:sldId id="373"/>
            <p14:sldId id="374"/>
            <p14:sldId id="376"/>
            <p14:sldId id="422"/>
            <p14:sldId id="439"/>
            <p14:sldId id="457"/>
            <p14:sldId id="375"/>
          </p14:sldIdLst>
        </p14:section>
        <p14:section name="Thank you" id="{F23385B6-28FB-41AD-A457-7982B9B59FC7}">
          <p14:sldIdLst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Bollmann" initials="SB" lastIdx="1" clrIdx="0">
    <p:extLst>
      <p:ext uri="{19B8F6BF-5375-455C-9EA6-DF929625EA0E}">
        <p15:presenceInfo xmlns:p15="http://schemas.microsoft.com/office/powerpoint/2012/main" userId="S::uqsbollm@uq.edu.au::350b8b09-3206-4a2b-8030-8fe41abaee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800"/>
    <a:srgbClr val="51247A"/>
    <a:srgbClr val="962A8B"/>
    <a:srgbClr val="E62645"/>
    <a:srgbClr val="2EA836"/>
    <a:srgbClr val="D9AC6D"/>
    <a:srgbClr val="EB602B"/>
    <a:srgbClr val="4085C6"/>
    <a:srgbClr val="00A2C7"/>
    <a:srgbClr val="99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326102-F57A-4DFD-8632-A4F848F73854}" v="44" dt="2020-09-27T22:33:19.618"/>
    <p1510:client id="{F5B65F73-8C81-40AC-859E-E444610B9E61}" v="901" dt="2020-09-28T22:02:58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953" autoAdjust="0"/>
  </p:normalViewPr>
  <p:slideViewPr>
    <p:cSldViewPr showGuides="1">
      <p:cViewPr varScale="1">
        <p:scale>
          <a:sx n="85" d="100"/>
          <a:sy n="85" d="100"/>
        </p:scale>
        <p:origin x="762" y="4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fen Bollmann" userId="350b8b09-3206-4a2b-8030-8fe41abaee26" providerId="ADAL" clId="{46326102-F57A-4DFD-8632-A4F848F73854}"/>
    <pc:docChg chg="modSld">
      <pc:chgData name="Steffen Bollmann" userId="350b8b09-3206-4a2b-8030-8fe41abaee26" providerId="ADAL" clId="{46326102-F57A-4DFD-8632-A4F848F73854}" dt="2020-09-27T22:41:42.057" v="114" actId="15"/>
      <pc:docMkLst>
        <pc:docMk/>
      </pc:docMkLst>
      <pc:sldChg chg="addSp delSp modSp">
        <pc:chgData name="Steffen Bollmann" userId="350b8b09-3206-4a2b-8030-8fe41abaee26" providerId="ADAL" clId="{46326102-F57A-4DFD-8632-A4F848F73854}" dt="2020-09-27T22:33:19.618" v="108" actId="1076"/>
        <pc:sldMkLst>
          <pc:docMk/>
          <pc:sldMk cId="1251418116" sldId="372"/>
        </pc:sldMkLst>
        <pc:spChg chg="mod">
          <ac:chgData name="Steffen Bollmann" userId="350b8b09-3206-4a2b-8030-8fe41abaee26" providerId="ADAL" clId="{46326102-F57A-4DFD-8632-A4F848F73854}" dt="2020-09-27T22:27:33.560" v="52" actId="21"/>
          <ac:spMkLst>
            <pc:docMk/>
            <pc:sldMk cId="1251418116" sldId="372"/>
            <ac:spMk id="3" creationId="{B6BC4AF2-0344-4873-8B01-1BEF95B63D7D}"/>
          </ac:spMkLst>
        </pc:spChg>
        <pc:spChg chg="mod">
          <ac:chgData name="Steffen Bollmann" userId="350b8b09-3206-4a2b-8030-8fe41abaee26" providerId="ADAL" clId="{46326102-F57A-4DFD-8632-A4F848F73854}" dt="2020-09-27T22:27:34.377" v="53"/>
          <ac:spMkLst>
            <pc:docMk/>
            <pc:sldMk cId="1251418116" sldId="372"/>
            <ac:spMk id="6" creationId="{00000000-0000-0000-0000-000000000000}"/>
          </ac:spMkLst>
        </pc:spChg>
        <pc:spChg chg="mod">
          <ac:chgData name="Steffen Bollmann" userId="350b8b09-3206-4a2b-8030-8fe41abaee26" providerId="ADAL" clId="{46326102-F57A-4DFD-8632-A4F848F73854}" dt="2020-09-27T22:27:31.038" v="51" actId="20577"/>
          <ac:spMkLst>
            <pc:docMk/>
            <pc:sldMk cId="1251418116" sldId="372"/>
            <ac:spMk id="7" creationId="{00000000-0000-0000-0000-000000000000}"/>
          </ac:spMkLst>
        </pc:spChg>
        <pc:spChg chg="add mod">
          <ac:chgData name="Steffen Bollmann" userId="350b8b09-3206-4a2b-8030-8fe41abaee26" providerId="ADAL" clId="{46326102-F57A-4DFD-8632-A4F848F73854}" dt="2020-09-27T22:32:09.314" v="99" actId="1037"/>
          <ac:spMkLst>
            <pc:docMk/>
            <pc:sldMk cId="1251418116" sldId="372"/>
            <ac:spMk id="8" creationId="{6B074921-C4B0-4B86-99CD-3D54AEA01B4F}"/>
          </ac:spMkLst>
        </pc:spChg>
        <pc:spChg chg="del">
          <ac:chgData name="Steffen Bollmann" userId="350b8b09-3206-4a2b-8030-8fe41abaee26" providerId="ADAL" clId="{46326102-F57A-4DFD-8632-A4F848F73854}" dt="2020-09-27T22:28:35.739" v="54" actId="931"/>
          <ac:spMkLst>
            <pc:docMk/>
            <pc:sldMk cId="1251418116" sldId="372"/>
            <ac:spMk id="13" creationId="{6086EACD-660E-446C-A6E2-A2AE86B777CA}"/>
          </ac:spMkLst>
        </pc:spChg>
        <pc:picChg chg="add mod">
          <ac:chgData name="Steffen Bollmann" userId="350b8b09-3206-4a2b-8030-8fe41abaee26" providerId="ADAL" clId="{46326102-F57A-4DFD-8632-A4F848F73854}" dt="2020-09-27T22:29:28.081" v="59" actId="14100"/>
          <ac:picMkLst>
            <pc:docMk/>
            <pc:sldMk cId="1251418116" sldId="372"/>
            <ac:picMk id="5" creationId="{EAA9769A-FAC0-4915-B065-DC7A14EAB311}"/>
          </ac:picMkLst>
        </pc:picChg>
        <pc:picChg chg="add del mod">
          <ac:chgData name="Steffen Bollmann" userId="350b8b09-3206-4a2b-8030-8fe41abaee26" providerId="ADAL" clId="{46326102-F57A-4DFD-8632-A4F848F73854}" dt="2020-09-27T22:29:29.225" v="60"/>
          <ac:picMkLst>
            <pc:docMk/>
            <pc:sldMk cId="1251418116" sldId="372"/>
            <ac:picMk id="1026" creationId="{75EE7F11-5ED8-4102-A5C7-61EDA1E1E44C}"/>
          </ac:picMkLst>
        </pc:picChg>
        <pc:picChg chg="add mod">
          <ac:chgData name="Steffen Bollmann" userId="350b8b09-3206-4a2b-8030-8fe41abaee26" providerId="ADAL" clId="{46326102-F57A-4DFD-8632-A4F848F73854}" dt="2020-09-27T22:30:21.232" v="73" actId="14100"/>
          <ac:picMkLst>
            <pc:docMk/>
            <pc:sldMk cId="1251418116" sldId="372"/>
            <ac:picMk id="1028" creationId="{DC76214E-F7FC-43DF-9B5F-DF7D976AFC50}"/>
          </ac:picMkLst>
        </pc:picChg>
        <pc:picChg chg="add mod">
          <ac:chgData name="Steffen Bollmann" userId="350b8b09-3206-4a2b-8030-8fe41abaee26" providerId="ADAL" clId="{46326102-F57A-4DFD-8632-A4F848F73854}" dt="2020-09-27T22:30:49.895" v="84" actId="1076"/>
          <ac:picMkLst>
            <pc:docMk/>
            <pc:sldMk cId="1251418116" sldId="372"/>
            <ac:picMk id="1030" creationId="{B4D71129-8D20-4339-88F8-37AA2E35B972}"/>
          </ac:picMkLst>
        </pc:picChg>
        <pc:picChg chg="add mod">
          <ac:chgData name="Steffen Bollmann" userId="350b8b09-3206-4a2b-8030-8fe41abaee26" providerId="ADAL" clId="{46326102-F57A-4DFD-8632-A4F848F73854}" dt="2020-09-27T22:33:19.618" v="108" actId="1076"/>
          <ac:picMkLst>
            <pc:docMk/>
            <pc:sldMk cId="1251418116" sldId="372"/>
            <ac:picMk id="1032" creationId="{348803C7-C322-44EA-ACD1-9ACFFB752D6C}"/>
          </ac:picMkLst>
        </pc:picChg>
      </pc:sldChg>
      <pc:sldChg chg="modSp">
        <pc:chgData name="Steffen Bollmann" userId="350b8b09-3206-4a2b-8030-8fe41abaee26" providerId="ADAL" clId="{46326102-F57A-4DFD-8632-A4F848F73854}" dt="2020-09-27T22:21:31.878" v="20" actId="20577"/>
        <pc:sldMkLst>
          <pc:docMk/>
          <pc:sldMk cId="1217444860" sldId="373"/>
        </pc:sldMkLst>
        <pc:spChg chg="mod">
          <ac:chgData name="Steffen Bollmann" userId="350b8b09-3206-4a2b-8030-8fe41abaee26" providerId="ADAL" clId="{46326102-F57A-4DFD-8632-A4F848F73854}" dt="2020-09-27T22:21:28.456" v="12" actId="20577"/>
          <ac:spMkLst>
            <pc:docMk/>
            <pc:sldMk cId="1217444860" sldId="373"/>
            <ac:spMk id="2" creationId="{0EA92987-6E68-47E6-931F-15CD6EAC4FB8}"/>
          </ac:spMkLst>
        </pc:spChg>
        <pc:spChg chg="mod">
          <ac:chgData name="Steffen Bollmann" userId="350b8b09-3206-4a2b-8030-8fe41abaee26" providerId="ADAL" clId="{46326102-F57A-4DFD-8632-A4F848F73854}" dt="2020-09-27T22:21:31.878" v="20" actId="20577"/>
          <ac:spMkLst>
            <pc:docMk/>
            <pc:sldMk cId="1217444860" sldId="373"/>
            <ac:spMk id="4" creationId="{3F91891B-CDDB-4FE8-9BA2-4CC0FB67BF9F}"/>
          </ac:spMkLst>
        </pc:spChg>
      </pc:sldChg>
      <pc:sldChg chg="modSp">
        <pc:chgData name="Steffen Bollmann" userId="350b8b09-3206-4a2b-8030-8fe41abaee26" providerId="ADAL" clId="{46326102-F57A-4DFD-8632-A4F848F73854}" dt="2020-09-27T22:41:42.057" v="114" actId="15"/>
        <pc:sldMkLst>
          <pc:docMk/>
          <pc:sldMk cId="204808829" sldId="374"/>
        </pc:sldMkLst>
        <pc:spChg chg="mod">
          <ac:chgData name="Steffen Bollmann" userId="350b8b09-3206-4a2b-8030-8fe41abaee26" providerId="ADAL" clId="{46326102-F57A-4DFD-8632-A4F848F73854}" dt="2020-09-27T22:21:37.267" v="28" actId="20577"/>
          <ac:spMkLst>
            <pc:docMk/>
            <pc:sldMk cId="204808829" sldId="374"/>
            <ac:spMk id="17" creationId="{874DCFB3-9A0C-4F92-935E-30715453BD12}"/>
          </ac:spMkLst>
        </pc:spChg>
        <pc:spChg chg="mod">
          <ac:chgData name="Steffen Bollmann" userId="350b8b09-3206-4a2b-8030-8fe41abaee26" providerId="ADAL" clId="{46326102-F57A-4DFD-8632-A4F848F73854}" dt="2020-09-27T22:41:42.057" v="114" actId="15"/>
          <ac:spMkLst>
            <pc:docMk/>
            <pc:sldMk cId="204808829" sldId="374"/>
            <ac:spMk id="18" creationId="{16B31EBA-3EDF-4CD4-9C72-F8985F10F232}"/>
          </ac:spMkLst>
        </pc:spChg>
      </pc:sldChg>
    </pc:docChg>
  </pc:docChgLst>
  <pc:docChgLst>
    <pc:chgData name="Steffen Bollmann" userId="350b8b09-3206-4a2b-8030-8fe41abaee26" providerId="ADAL" clId="{F5B65F73-8C81-40AC-859E-E444610B9E61}"/>
    <pc:docChg chg="undo custSel mod addSld delSld modSld sldOrd modMainMaster modSection">
      <pc:chgData name="Steffen Bollmann" userId="350b8b09-3206-4a2b-8030-8fe41abaee26" providerId="ADAL" clId="{F5B65F73-8C81-40AC-859E-E444610B9E61}" dt="2020-09-28T22:04:12.027" v="4443" actId="122"/>
      <pc:docMkLst>
        <pc:docMk/>
      </pc:docMkLst>
      <pc:sldChg chg="addSp modSp ord">
        <pc:chgData name="Steffen Bollmann" userId="350b8b09-3206-4a2b-8030-8fe41abaee26" providerId="ADAL" clId="{F5B65F73-8C81-40AC-859E-E444610B9E61}" dt="2020-09-28T22:04:12.027" v="4443" actId="122"/>
        <pc:sldMkLst>
          <pc:docMk/>
          <pc:sldMk cId="1217444860" sldId="373"/>
        </pc:sldMkLst>
        <pc:spChg chg="mod">
          <ac:chgData name="Steffen Bollmann" userId="350b8b09-3206-4a2b-8030-8fe41abaee26" providerId="ADAL" clId="{F5B65F73-8C81-40AC-859E-E444610B9E61}" dt="2020-09-28T22:04:12.027" v="4443" actId="122"/>
          <ac:spMkLst>
            <pc:docMk/>
            <pc:sldMk cId="1217444860" sldId="373"/>
            <ac:spMk id="2" creationId="{0EA92987-6E68-47E6-931F-15CD6EAC4FB8}"/>
          </ac:spMkLst>
        </pc:spChg>
        <pc:spChg chg="add mod">
          <ac:chgData name="Steffen Bollmann" userId="350b8b09-3206-4a2b-8030-8fe41abaee26" providerId="ADAL" clId="{F5B65F73-8C81-40AC-859E-E444610B9E61}" dt="2020-09-28T22:02:58.689" v="4441" actId="12788"/>
          <ac:spMkLst>
            <pc:docMk/>
            <pc:sldMk cId="1217444860" sldId="373"/>
            <ac:spMk id="3" creationId="{A4A86C73-FC44-49C8-BAA6-F31507884D7A}"/>
          </ac:spMkLst>
        </pc:spChg>
        <pc:spChg chg="mod">
          <ac:chgData name="Steffen Bollmann" userId="350b8b09-3206-4a2b-8030-8fe41abaee26" providerId="ADAL" clId="{F5B65F73-8C81-40AC-859E-E444610B9E61}" dt="2020-09-28T22:04:10.293" v="4442" actId="122"/>
          <ac:spMkLst>
            <pc:docMk/>
            <pc:sldMk cId="1217444860" sldId="373"/>
            <ac:spMk id="4" creationId="{3F91891B-CDDB-4FE8-9BA2-4CC0FB67BF9F}"/>
          </ac:spMkLst>
        </pc:spChg>
      </pc:sldChg>
      <pc:sldChg chg="modSp">
        <pc:chgData name="Steffen Bollmann" userId="350b8b09-3206-4a2b-8030-8fe41abaee26" providerId="ADAL" clId="{F5B65F73-8C81-40AC-859E-E444610B9E61}" dt="2020-09-28T05:26:32.590" v="3295" actId="14100"/>
        <pc:sldMkLst>
          <pc:docMk/>
          <pc:sldMk cId="204808829" sldId="374"/>
        </pc:sldMkLst>
        <pc:spChg chg="mod">
          <ac:chgData name="Steffen Bollmann" userId="350b8b09-3206-4a2b-8030-8fe41abaee26" providerId="ADAL" clId="{F5B65F73-8C81-40AC-859E-E444610B9E61}" dt="2020-09-28T05:26:32.590" v="3295" actId="14100"/>
          <ac:spMkLst>
            <pc:docMk/>
            <pc:sldMk cId="204808829" sldId="374"/>
            <ac:spMk id="11" creationId="{CFF85628-2B5C-44F2-B05D-5E4B5455DB8F}"/>
          </ac:spMkLst>
        </pc:spChg>
        <pc:spChg chg="mod">
          <ac:chgData name="Steffen Bollmann" userId="350b8b09-3206-4a2b-8030-8fe41abaee26" providerId="ADAL" clId="{F5B65F73-8C81-40AC-859E-E444610B9E61}" dt="2020-09-27T22:48:23.618" v="28" actId="20577"/>
          <ac:spMkLst>
            <pc:docMk/>
            <pc:sldMk cId="204808829" sldId="374"/>
            <ac:spMk id="17" creationId="{874DCFB3-9A0C-4F92-935E-30715453BD12}"/>
          </ac:spMkLst>
        </pc:spChg>
        <pc:spChg chg="mod">
          <ac:chgData name="Steffen Bollmann" userId="350b8b09-3206-4a2b-8030-8fe41abaee26" providerId="ADAL" clId="{F5B65F73-8C81-40AC-859E-E444610B9E61}" dt="2020-09-28T04:23:00.213" v="1544" actId="20577"/>
          <ac:spMkLst>
            <pc:docMk/>
            <pc:sldMk cId="204808829" sldId="374"/>
            <ac:spMk id="18" creationId="{16B31EBA-3EDF-4CD4-9C72-F8985F10F232}"/>
          </ac:spMkLst>
        </pc:spChg>
      </pc:sldChg>
      <pc:sldChg chg="addSp delSp modSp new mod modClrScheme chgLayout">
        <pc:chgData name="Steffen Bollmann" userId="350b8b09-3206-4a2b-8030-8fe41abaee26" providerId="ADAL" clId="{F5B65F73-8C81-40AC-859E-E444610B9E61}" dt="2020-09-28T05:26:50.953" v="3299" actId="27636"/>
        <pc:sldMkLst>
          <pc:docMk/>
          <pc:sldMk cId="1284989091" sldId="375"/>
        </pc:sldMkLst>
        <pc:spChg chg="del">
          <ac:chgData name="Steffen Bollmann" userId="350b8b09-3206-4a2b-8030-8fe41abaee26" providerId="ADAL" clId="{F5B65F73-8C81-40AC-859E-E444610B9E61}" dt="2020-09-27T23:28:06.616" v="571"/>
          <ac:spMkLst>
            <pc:docMk/>
            <pc:sldMk cId="1284989091" sldId="375"/>
            <ac:spMk id="2" creationId="{32663A98-F9E8-4E85-837E-E13138C9F4CC}"/>
          </ac:spMkLst>
        </pc:spChg>
        <pc:spChg chg="add del">
          <ac:chgData name="Steffen Bollmann" userId="350b8b09-3206-4a2b-8030-8fe41abaee26" providerId="ADAL" clId="{F5B65F73-8C81-40AC-859E-E444610B9E61}" dt="2020-09-27T23:29:08.524" v="602" actId="26606"/>
          <ac:spMkLst>
            <pc:docMk/>
            <pc:sldMk cId="1284989091" sldId="375"/>
            <ac:spMk id="3" creationId="{70CEDE25-A70A-45B4-B354-5274A9CE6327}"/>
          </ac:spMkLst>
        </pc:spChg>
        <pc:spChg chg="add del">
          <ac:chgData name="Steffen Bollmann" userId="350b8b09-3206-4a2b-8030-8fe41abaee26" providerId="ADAL" clId="{F5B65F73-8C81-40AC-859E-E444610B9E61}" dt="2020-09-27T23:29:08.524" v="602" actId="26606"/>
          <ac:spMkLst>
            <pc:docMk/>
            <pc:sldMk cId="1284989091" sldId="375"/>
            <ac:spMk id="4" creationId="{3F5262C9-E947-4619-9679-20D60111B89B}"/>
          </ac:spMkLst>
        </pc:spChg>
        <pc:spChg chg="mod ord modVis">
          <ac:chgData name="Steffen Bollmann" userId="350b8b09-3206-4a2b-8030-8fe41abaee26" providerId="ADAL" clId="{F5B65F73-8C81-40AC-859E-E444610B9E61}" dt="2020-09-27T23:29:08.524" v="602" actId="26606"/>
          <ac:spMkLst>
            <pc:docMk/>
            <pc:sldMk cId="1284989091" sldId="375"/>
            <ac:spMk id="5" creationId="{91F68D94-468B-4EC8-A666-BD4597D33C92}"/>
          </ac:spMkLst>
        </pc:spChg>
        <pc:spChg chg="mod ord modVis">
          <ac:chgData name="Steffen Bollmann" userId="350b8b09-3206-4a2b-8030-8fe41abaee26" providerId="ADAL" clId="{F5B65F73-8C81-40AC-859E-E444610B9E61}" dt="2020-09-28T05:26:50.953" v="3299" actId="27636"/>
          <ac:spMkLst>
            <pc:docMk/>
            <pc:sldMk cId="1284989091" sldId="375"/>
            <ac:spMk id="6" creationId="{97959787-A585-43BA-90D5-B77B0048AF23}"/>
          </ac:spMkLst>
        </pc:spChg>
        <pc:spChg chg="add del mod">
          <ac:chgData name="Steffen Bollmann" userId="350b8b09-3206-4a2b-8030-8fe41abaee26" providerId="ADAL" clId="{F5B65F73-8C81-40AC-859E-E444610B9E61}" dt="2020-09-27T23:29:45.161" v="611"/>
          <ac:spMkLst>
            <pc:docMk/>
            <pc:sldMk cId="1284989091" sldId="375"/>
            <ac:spMk id="7" creationId="{FF66B215-3A7E-4C47-BD15-4A632BA11B8F}"/>
          </ac:spMkLst>
        </pc:spChg>
        <pc:spChg chg="add del">
          <ac:chgData name="Steffen Bollmann" userId="350b8b09-3206-4a2b-8030-8fe41abaee26" providerId="ADAL" clId="{F5B65F73-8C81-40AC-859E-E444610B9E61}" dt="2020-09-27T23:28:52.029" v="579" actId="26606"/>
          <ac:spMkLst>
            <pc:docMk/>
            <pc:sldMk cId="1284989091" sldId="375"/>
            <ac:spMk id="71" creationId="{671F539D-D351-45CE-9DD5-8EBE3066D8AC}"/>
          </ac:spMkLst>
        </pc:spChg>
        <pc:spChg chg="add del">
          <ac:chgData name="Steffen Bollmann" userId="350b8b09-3206-4a2b-8030-8fe41abaee26" providerId="ADAL" clId="{F5B65F73-8C81-40AC-859E-E444610B9E61}" dt="2020-09-27T23:28:52.029" v="579" actId="26606"/>
          <ac:spMkLst>
            <pc:docMk/>
            <pc:sldMk cId="1284989091" sldId="375"/>
            <ac:spMk id="73" creationId="{61704522-F933-4A6A-BDCC-738330C94B5F}"/>
          </ac:spMkLst>
        </pc:spChg>
        <pc:spChg chg="add del mod">
          <ac:chgData name="Steffen Bollmann" userId="350b8b09-3206-4a2b-8030-8fe41abaee26" providerId="ADAL" clId="{F5B65F73-8C81-40AC-859E-E444610B9E61}" dt="2020-09-27T23:28:52.771" v="581" actId="26606"/>
          <ac:spMkLst>
            <pc:docMk/>
            <pc:sldMk cId="1284989091" sldId="375"/>
            <ac:spMk id="75" creationId="{21E1796F-6EF8-410F-970C-7899836A8D18}"/>
          </ac:spMkLst>
        </pc:spChg>
        <pc:spChg chg="add del mod">
          <ac:chgData name="Steffen Bollmann" userId="350b8b09-3206-4a2b-8030-8fe41abaee26" providerId="ADAL" clId="{F5B65F73-8C81-40AC-859E-E444610B9E61}" dt="2020-09-27T23:28:52.771" v="581" actId="26606"/>
          <ac:spMkLst>
            <pc:docMk/>
            <pc:sldMk cId="1284989091" sldId="375"/>
            <ac:spMk id="1028" creationId="{703C6DBA-172E-4985-9A75-84C22D3B6BE4}"/>
          </ac:spMkLst>
        </pc:spChg>
        <pc:spChg chg="add del mod">
          <ac:chgData name="Steffen Bollmann" userId="350b8b09-3206-4a2b-8030-8fe41abaee26" providerId="ADAL" clId="{F5B65F73-8C81-40AC-859E-E444610B9E61}" dt="2020-09-27T23:28:52.771" v="581" actId="26606"/>
          <ac:spMkLst>
            <pc:docMk/>
            <pc:sldMk cId="1284989091" sldId="375"/>
            <ac:spMk id="1029" creationId="{A5B010F5-9EEB-4B22-A427-523803DCE722}"/>
          </ac:spMkLst>
        </pc:spChg>
        <pc:spChg chg="add del mod">
          <ac:chgData name="Steffen Bollmann" userId="350b8b09-3206-4a2b-8030-8fe41abaee26" providerId="ADAL" clId="{F5B65F73-8C81-40AC-859E-E444610B9E61}" dt="2020-09-27T23:28:56.184" v="587" actId="26606"/>
          <ac:spMkLst>
            <pc:docMk/>
            <pc:sldMk cId="1284989091" sldId="375"/>
            <ac:spMk id="1030" creationId="{703C6DBA-172E-4985-9A75-84C22D3B6BE4}"/>
          </ac:spMkLst>
        </pc:spChg>
        <pc:spChg chg="add del">
          <ac:chgData name="Steffen Bollmann" userId="350b8b09-3206-4a2b-8030-8fe41abaee26" providerId="ADAL" clId="{F5B65F73-8C81-40AC-859E-E444610B9E61}" dt="2020-09-27T23:28:53.627" v="583" actId="26606"/>
          <ac:spMkLst>
            <pc:docMk/>
            <pc:sldMk cId="1284989091" sldId="375"/>
            <ac:spMk id="1031" creationId="{671F539D-D351-45CE-9DD5-8EBE3066D8AC}"/>
          </ac:spMkLst>
        </pc:spChg>
        <pc:spChg chg="add del">
          <ac:chgData name="Steffen Bollmann" userId="350b8b09-3206-4a2b-8030-8fe41abaee26" providerId="ADAL" clId="{F5B65F73-8C81-40AC-859E-E444610B9E61}" dt="2020-09-27T23:28:53.627" v="583" actId="26606"/>
          <ac:spMkLst>
            <pc:docMk/>
            <pc:sldMk cId="1284989091" sldId="375"/>
            <ac:spMk id="1032" creationId="{61704522-F933-4A6A-BDCC-738330C94B5F}"/>
          </ac:spMkLst>
        </pc:spChg>
        <pc:spChg chg="add del mod">
          <ac:chgData name="Steffen Bollmann" userId="350b8b09-3206-4a2b-8030-8fe41abaee26" providerId="ADAL" clId="{F5B65F73-8C81-40AC-859E-E444610B9E61}" dt="2020-09-27T23:28:56.184" v="587" actId="26606"/>
          <ac:spMkLst>
            <pc:docMk/>
            <pc:sldMk cId="1284989091" sldId="375"/>
            <ac:spMk id="1033" creationId="{A5B010F5-9EEB-4B22-A427-523803DCE722}"/>
          </ac:spMkLst>
        </pc:spChg>
        <pc:spChg chg="add del mod">
          <ac:chgData name="Steffen Bollmann" userId="350b8b09-3206-4a2b-8030-8fe41abaee26" providerId="ADAL" clId="{F5B65F73-8C81-40AC-859E-E444610B9E61}" dt="2020-09-27T23:28:56.184" v="587" actId="26606"/>
          <ac:spMkLst>
            <pc:docMk/>
            <pc:sldMk cId="1284989091" sldId="375"/>
            <ac:spMk id="1034" creationId="{21E1796F-6EF8-410F-970C-7899836A8D18}"/>
          </ac:spMkLst>
        </pc:spChg>
        <pc:spChg chg="add del mod">
          <ac:chgData name="Steffen Bollmann" userId="350b8b09-3206-4a2b-8030-8fe41abaee26" providerId="ADAL" clId="{F5B65F73-8C81-40AC-859E-E444610B9E61}" dt="2020-09-27T23:29:05.689" v="597" actId="26606"/>
          <ac:spMkLst>
            <pc:docMk/>
            <pc:sldMk cId="1284989091" sldId="375"/>
            <ac:spMk id="1035" creationId="{703C6DBA-172E-4985-9A75-84C22D3B6BE4}"/>
          </ac:spMkLst>
        </pc:spChg>
        <pc:spChg chg="add del mod">
          <ac:chgData name="Steffen Bollmann" userId="350b8b09-3206-4a2b-8030-8fe41abaee26" providerId="ADAL" clId="{F5B65F73-8C81-40AC-859E-E444610B9E61}" dt="2020-09-27T23:28:59.228" v="589" actId="26606"/>
          <ac:spMkLst>
            <pc:docMk/>
            <pc:sldMk cId="1284989091" sldId="375"/>
            <ac:spMk id="1036" creationId="{2C58CADA-38B7-4132-9167-4C97BE7131BC}"/>
          </ac:spMkLst>
        </pc:spChg>
        <pc:spChg chg="add del mod">
          <ac:chgData name="Steffen Bollmann" userId="350b8b09-3206-4a2b-8030-8fe41abaee26" providerId="ADAL" clId="{F5B65F73-8C81-40AC-859E-E444610B9E61}" dt="2020-09-27T23:28:59.228" v="589" actId="26606"/>
          <ac:spMkLst>
            <pc:docMk/>
            <pc:sldMk cId="1284989091" sldId="375"/>
            <ac:spMk id="1037" creationId="{14DB6A44-CBA5-4353-9072-74A7FA3D5AE5}"/>
          </ac:spMkLst>
        </pc:spChg>
        <pc:spChg chg="add del mod">
          <ac:chgData name="Steffen Bollmann" userId="350b8b09-3206-4a2b-8030-8fe41abaee26" providerId="ADAL" clId="{F5B65F73-8C81-40AC-859E-E444610B9E61}" dt="2020-09-27T23:28:59.228" v="589" actId="26606"/>
          <ac:spMkLst>
            <pc:docMk/>
            <pc:sldMk cId="1284989091" sldId="375"/>
            <ac:spMk id="1038" creationId="{81FA194B-425C-4CDF-90D3-794F3F5324F2}"/>
          </ac:spMkLst>
        </pc:spChg>
        <pc:spChg chg="add del mod">
          <ac:chgData name="Steffen Bollmann" userId="350b8b09-3206-4a2b-8030-8fe41abaee26" providerId="ADAL" clId="{F5B65F73-8C81-40AC-859E-E444610B9E61}" dt="2020-09-27T23:29:05.689" v="597" actId="26606"/>
          <ac:spMkLst>
            <pc:docMk/>
            <pc:sldMk cId="1284989091" sldId="375"/>
            <ac:spMk id="1039" creationId="{A5B010F5-9EEB-4B22-A427-523803DCE722}"/>
          </ac:spMkLst>
        </pc:spChg>
        <pc:spChg chg="add del mod">
          <ac:chgData name="Steffen Bollmann" userId="350b8b09-3206-4a2b-8030-8fe41abaee26" providerId="ADAL" clId="{F5B65F73-8C81-40AC-859E-E444610B9E61}" dt="2020-09-27T23:29:01.887" v="591" actId="26606"/>
          <ac:spMkLst>
            <pc:docMk/>
            <pc:sldMk cId="1284989091" sldId="375"/>
            <ac:spMk id="1040" creationId="{2CFF3532-310E-4658-ADC6-74064F993743}"/>
          </ac:spMkLst>
        </pc:spChg>
        <pc:spChg chg="add del mod">
          <ac:chgData name="Steffen Bollmann" userId="350b8b09-3206-4a2b-8030-8fe41abaee26" providerId="ADAL" clId="{F5B65F73-8C81-40AC-859E-E444610B9E61}" dt="2020-09-27T23:29:01.887" v="591" actId="26606"/>
          <ac:spMkLst>
            <pc:docMk/>
            <pc:sldMk cId="1284989091" sldId="375"/>
            <ac:spMk id="1041" creationId="{D670CC24-026C-4BD3-AFFB-F977AE318D61}"/>
          </ac:spMkLst>
        </pc:spChg>
        <pc:spChg chg="add del mod">
          <ac:chgData name="Steffen Bollmann" userId="350b8b09-3206-4a2b-8030-8fe41abaee26" providerId="ADAL" clId="{F5B65F73-8C81-40AC-859E-E444610B9E61}" dt="2020-09-27T23:29:01.887" v="591" actId="26606"/>
          <ac:spMkLst>
            <pc:docMk/>
            <pc:sldMk cId="1284989091" sldId="375"/>
            <ac:spMk id="1042" creationId="{209E49DA-D474-447B-829A-45832C2AB4C8}"/>
          </ac:spMkLst>
        </pc:spChg>
        <pc:spChg chg="add del mod">
          <ac:chgData name="Steffen Bollmann" userId="350b8b09-3206-4a2b-8030-8fe41abaee26" providerId="ADAL" clId="{F5B65F73-8C81-40AC-859E-E444610B9E61}" dt="2020-09-27T23:29:05.689" v="597" actId="26606"/>
          <ac:spMkLst>
            <pc:docMk/>
            <pc:sldMk cId="1284989091" sldId="375"/>
            <ac:spMk id="1043" creationId="{21E1796F-6EF8-410F-970C-7899836A8D18}"/>
          </ac:spMkLst>
        </pc:spChg>
        <pc:spChg chg="add del mod">
          <ac:chgData name="Steffen Bollmann" userId="350b8b09-3206-4a2b-8030-8fe41abaee26" providerId="ADAL" clId="{F5B65F73-8C81-40AC-859E-E444610B9E61}" dt="2020-09-27T23:29:02.834" v="593" actId="26606"/>
          <ac:spMkLst>
            <pc:docMk/>
            <pc:sldMk cId="1284989091" sldId="375"/>
            <ac:spMk id="1044" creationId="{15B09700-E630-4BBE-A976-C3C2A6CD0F79}"/>
          </ac:spMkLst>
        </pc:spChg>
        <pc:spChg chg="add del mod">
          <ac:chgData name="Steffen Bollmann" userId="350b8b09-3206-4a2b-8030-8fe41abaee26" providerId="ADAL" clId="{F5B65F73-8C81-40AC-859E-E444610B9E61}" dt="2020-09-27T23:29:02.834" v="593" actId="26606"/>
          <ac:spMkLst>
            <pc:docMk/>
            <pc:sldMk cId="1284989091" sldId="375"/>
            <ac:spMk id="1045" creationId="{24A9907F-44BE-4181-9500-1A583D279194}"/>
          </ac:spMkLst>
        </pc:spChg>
        <pc:spChg chg="add del mod">
          <ac:chgData name="Steffen Bollmann" userId="350b8b09-3206-4a2b-8030-8fe41abaee26" providerId="ADAL" clId="{F5B65F73-8C81-40AC-859E-E444610B9E61}" dt="2020-09-27T23:29:02.834" v="593" actId="26606"/>
          <ac:spMkLst>
            <pc:docMk/>
            <pc:sldMk cId="1284989091" sldId="375"/>
            <ac:spMk id="1046" creationId="{4A47D6B7-4733-470B-9141-2A478E9720E1}"/>
          </ac:spMkLst>
        </pc:spChg>
        <pc:spChg chg="add mod">
          <ac:chgData name="Steffen Bollmann" userId="350b8b09-3206-4a2b-8030-8fe41abaee26" providerId="ADAL" clId="{F5B65F73-8C81-40AC-859E-E444610B9E61}" dt="2020-09-27T23:31:58.031" v="713" actId="20577"/>
          <ac:spMkLst>
            <pc:docMk/>
            <pc:sldMk cId="1284989091" sldId="375"/>
            <ac:spMk id="1047" creationId="{671F539D-D351-45CE-9DD5-8EBE3066D8AC}"/>
          </ac:spMkLst>
        </pc:spChg>
        <pc:spChg chg="add mod">
          <ac:chgData name="Steffen Bollmann" userId="350b8b09-3206-4a2b-8030-8fe41abaee26" providerId="ADAL" clId="{F5B65F73-8C81-40AC-859E-E444610B9E61}" dt="2020-09-27T23:29:43.859" v="609" actId="20577"/>
          <ac:spMkLst>
            <pc:docMk/>
            <pc:sldMk cId="1284989091" sldId="375"/>
            <ac:spMk id="1048" creationId="{61704522-F933-4A6A-BDCC-738330C94B5F}"/>
          </ac:spMkLst>
        </pc:spChg>
        <pc:picChg chg="add mod ord">
          <ac:chgData name="Steffen Bollmann" userId="350b8b09-3206-4a2b-8030-8fe41abaee26" providerId="ADAL" clId="{F5B65F73-8C81-40AC-859E-E444610B9E61}" dt="2020-09-27T23:29:08.524" v="602" actId="26606"/>
          <ac:picMkLst>
            <pc:docMk/>
            <pc:sldMk cId="1284989091" sldId="375"/>
            <ac:picMk id="1026" creationId="{702E481F-0C76-46DA-AB9A-68B5D7CE829E}"/>
          </ac:picMkLst>
        </pc:picChg>
      </pc:sldChg>
      <pc:sldChg chg="addSp delSp modSp new mod modClrScheme chgLayout">
        <pc:chgData name="Steffen Bollmann" userId="350b8b09-3206-4a2b-8030-8fe41abaee26" providerId="ADAL" clId="{F5B65F73-8C81-40AC-859E-E444610B9E61}" dt="2020-09-27T23:04:06.230" v="570" actId="20577"/>
        <pc:sldMkLst>
          <pc:docMk/>
          <pc:sldMk cId="3406724604" sldId="376"/>
        </pc:sldMkLst>
        <pc:spChg chg="del">
          <ac:chgData name="Steffen Bollmann" userId="350b8b09-3206-4a2b-8030-8fe41abaee26" providerId="ADAL" clId="{F5B65F73-8C81-40AC-859E-E444610B9E61}" dt="2020-09-27T23:03:39.337" v="562" actId="700"/>
          <ac:spMkLst>
            <pc:docMk/>
            <pc:sldMk cId="3406724604" sldId="376"/>
            <ac:spMk id="2" creationId="{D46E2EF3-9F2E-474F-983E-0D02B9D3EC6A}"/>
          </ac:spMkLst>
        </pc:spChg>
        <pc:spChg chg="del mod ord">
          <ac:chgData name="Steffen Bollmann" userId="350b8b09-3206-4a2b-8030-8fe41abaee26" providerId="ADAL" clId="{F5B65F73-8C81-40AC-859E-E444610B9E61}" dt="2020-09-27T23:03:39.337" v="562" actId="700"/>
          <ac:spMkLst>
            <pc:docMk/>
            <pc:sldMk cId="3406724604" sldId="376"/>
            <ac:spMk id="3" creationId="{666DD987-9BA3-459E-B9AF-76C3FD5BB585}"/>
          </ac:spMkLst>
        </pc:spChg>
        <pc:spChg chg="del mod ord">
          <ac:chgData name="Steffen Bollmann" userId="350b8b09-3206-4a2b-8030-8fe41abaee26" providerId="ADAL" clId="{F5B65F73-8C81-40AC-859E-E444610B9E61}" dt="2020-09-27T23:03:39.337" v="562" actId="700"/>
          <ac:spMkLst>
            <pc:docMk/>
            <pc:sldMk cId="3406724604" sldId="376"/>
            <ac:spMk id="4" creationId="{14190C7A-DCF1-483F-9988-5FCCBDDC9F30}"/>
          </ac:spMkLst>
        </pc:spChg>
        <pc:spChg chg="mod ord">
          <ac:chgData name="Steffen Bollmann" userId="350b8b09-3206-4a2b-8030-8fe41abaee26" providerId="ADAL" clId="{F5B65F73-8C81-40AC-859E-E444610B9E61}" dt="2020-09-27T23:03:48.917" v="563" actId="700"/>
          <ac:spMkLst>
            <pc:docMk/>
            <pc:sldMk cId="3406724604" sldId="376"/>
            <ac:spMk id="5" creationId="{4438B419-4A8E-4F83-84E1-42EE1771E5D7}"/>
          </ac:spMkLst>
        </pc:spChg>
        <pc:spChg chg="del mod ord">
          <ac:chgData name="Steffen Bollmann" userId="350b8b09-3206-4a2b-8030-8fe41abaee26" providerId="ADAL" clId="{F5B65F73-8C81-40AC-859E-E444610B9E61}" dt="2020-09-27T23:03:53.951" v="564" actId="478"/>
          <ac:spMkLst>
            <pc:docMk/>
            <pc:sldMk cId="3406724604" sldId="376"/>
            <ac:spMk id="6" creationId="{5C142A78-FA8D-4E2F-BF9A-B9E7778277C4}"/>
          </ac:spMkLst>
        </pc:spChg>
        <pc:spChg chg="add del mod ord">
          <ac:chgData name="Steffen Bollmann" userId="350b8b09-3206-4a2b-8030-8fe41abaee26" providerId="ADAL" clId="{F5B65F73-8C81-40AC-859E-E444610B9E61}" dt="2020-09-27T23:03:48.917" v="563" actId="700"/>
          <ac:spMkLst>
            <pc:docMk/>
            <pc:sldMk cId="3406724604" sldId="376"/>
            <ac:spMk id="7" creationId="{BB592970-DF6A-45FC-9645-5EC750A03C67}"/>
          </ac:spMkLst>
        </pc:spChg>
        <pc:spChg chg="add del mod ord">
          <ac:chgData name="Steffen Bollmann" userId="350b8b09-3206-4a2b-8030-8fe41abaee26" providerId="ADAL" clId="{F5B65F73-8C81-40AC-859E-E444610B9E61}" dt="2020-09-27T23:03:48.917" v="563" actId="700"/>
          <ac:spMkLst>
            <pc:docMk/>
            <pc:sldMk cId="3406724604" sldId="376"/>
            <ac:spMk id="8" creationId="{D733D79F-D376-47F9-9E28-77839CF7D4B4}"/>
          </ac:spMkLst>
        </pc:spChg>
        <pc:spChg chg="add mod ord">
          <ac:chgData name="Steffen Bollmann" userId="350b8b09-3206-4a2b-8030-8fe41abaee26" providerId="ADAL" clId="{F5B65F73-8C81-40AC-859E-E444610B9E61}" dt="2020-09-27T23:04:06.230" v="570" actId="20577"/>
          <ac:spMkLst>
            <pc:docMk/>
            <pc:sldMk cId="3406724604" sldId="376"/>
            <ac:spMk id="9" creationId="{BF34C40D-EEB1-4968-9496-31C3A40761D2}"/>
          </ac:spMkLst>
        </pc:spChg>
        <pc:spChg chg="add mod ord">
          <ac:chgData name="Steffen Bollmann" userId="350b8b09-3206-4a2b-8030-8fe41abaee26" providerId="ADAL" clId="{F5B65F73-8C81-40AC-859E-E444610B9E61}" dt="2020-09-27T23:03:48.917" v="563" actId="700"/>
          <ac:spMkLst>
            <pc:docMk/>
            <pc:sldMk cId="3406724604" sldId="376"/>
            <ac:spMk id="10" creationId="{5A283336-CD89-495A-9B93-9C2F86551291}"/>
          </ac:spMkLst>
        </pc:spChg>
      </pc:sldChg>
      <pc:sldChg chg="addSp delSp modSp new ord modAnim">
        <pc:chgData name="Steffen Bollmann" userId="350b8b09-3206-4a2b-8030-8fe41abaee26" providerId="ADAL" clId="{F5B65F73-8C81-40AC-859E-E444610B9E61}" dt="2020-09-28T06:15:08.791" v="4267"/>
        <pc:sldMkLst>
          <pc:docMk/>
          <pc:sldMk cId="2869064453" sldId="377"/>
        </pc:sldMkLst>
        <pc:spChg chg="del">
          <ac:chgData name="Steffen Bollmann" userId="350b8b09-3206-4a2b-8030-8fe41abaee26" providerId="ADAL" clId="{F5B65F73-8C81-40AC-859E-E444610B9E61}" dt="2020-09-28T00:46:19.463" v="760" actId="931"/>
          <ac:spMkLst>
            <pc:docMk/>
            <pc:sldMk cId="2869064453" sldId="377"/>
            <ac:spMk id="2" creationId="{0CE46E9A-9DF7-4016-A624-4C382253C82C}"/>
          </ac:spMkLst>
        </pc:spChg>
        <pc:spChg chg="mod">
          <ac:chgData name="Steffen Bollmann" userId="350b8b09-3206-4a2b-8030-8fe41abaee26" providerId="ADAL" clId="{F5B65F73-8C81-40AC-859E-E444610B9E61}" dt="2020-09-28T00:38:15.144" v="759" actId="5793"/>
          <ac:spMkLst>
            <pc:docMk/>
            <pc:sldMk cId="2869064453" sldId="377"/>
            <ac:spMk id="3" creationId="{D80C31CD-2D61-4885-85CB-9A6DE798AB88}"/>
          </ac:spMkLst>
        </pc:spChg>
        <pc:spChg chg="mod">
          <ac:chgData name="Steffen Bollmann" userId="350b8b09-3206-4a2b-8030-8fe41abaee26" providerId="ADAL" clId="{F5B65F73-8C81-40AC-859E-E444610B9E61}" dt="2020-09-28T05:26:28.543" v="3294" actId="14100"/>
          <ac:spMkLst>
            <pc:docMk/>
            <pc:sldMk cId="2869064453" sldId="377"/>
            <ac:spMk id="6" creationId="{2D94326B-389E-4F72-AA68-931102DBBDF0}"/>
          </ac:spMkLst>
        </pc:spChg>
        <pc:spChg chg="add del mod">
          <ac:chgData name="Steffen Bollmann" userId="350b8b09-3206-4a2b-8030-8fe41abaee26" providerId="ADAL" clId="{F5B65F73-8C81-40AC-859E-E444610B9E61}" dt="2020-09-28T00:46:30.894" v="765" actId="478"/>
          <ac:spMkLst>
            <pc:docMk/>
            <pc:sldMk cId="2869064453" sldId="377"/>
            <ac:spMk id="10" creationId="{85471919-1C07-4D4D-8273-4E83716D5A41}"/>
          </ac:spMkLst>
        </pc:spChg>
        <pc:spChg chg="add del mod">
          <ac:chgData name="Steffen Bollmann" userId="350b8b09-3206-4a2b-8030-8fe41abaee26" providerId="ADAL" clId="{F5B65F73-8C81-40AC-859E-E444610B9E61}" dt="2020-09-28T00:46:54.943" v="771" actId="478"/>
          <ac:spMkLst>
            <pc:docMk/>
            <pc:sldMk cId="2869064453" sldId="377"/>
            <ac:spMk id="13" creationId="{0F6ED2BD-7F1A-495C-A843-DE95DE8571FD}"/>
          </ac:spMkLst>
        </pc:spChg>
        <pc:spChg chg="add del mod">
          <ac:chgData name="Steffen Bollmann" userId="350b8b09-3206-4a2b-8030-8fe41abaee26" providerId="ADAL" clId="{F5B65F73-8C81-40AC-859E-E444610B9E61}" dt="2020-09-28T00:47:13.392" v="776" actId="478"/>
          <ac:spMkLst>
            <pc:docMk/>
            <pc:sldMk cId="2869064453" sldId="377"/>
            <ac:spMk id="16" creationId="{84F55052-B1B1-41A8-BCC8-4C3B2B22F2E8}"/>
          </ac:spMkLst>
        </pc:spChg>
        <pc:spChg chg="add del mod">
          <ac:chgData name="Steffen Bollmann" userId="350b8b09-3206-4a2b-8030-8fe41abaee26" providerId="ADAL" clId="{F5B65F73-8C81-40AC-859E-E444610B9E61}" dt="2020-09-28T00:47:29.582" v="780" actId="478"/>
          <ac:spMkLst>
            <pc:docMk/>
            <pc:sldMk cId="2869064453" sldId="377"/>
            <ac:spMk id="19" creationId="{C505F0A9-3270-4034-9AAD-48E7CAE39142}"/>
          </ac:spMkLst>
        </pc:spChg>
        <pc:picChg chg="add mod">
          <ac:chgData name="Steffen Bollmann" userId="350b8b09-3206-4a2b-8030-8fe41abaee26" providerId="ADAL" clId="{F5B65F73-8C81-40AC-859E-E444610B9E61}" dt="2020-09-28T00:38:07.552" v="754" actId="1076"/>
          <ac:picMkLst>
            <pc:docMk/>
            <pc:sldMk cId="2869064453" sldId="377"/>
            <ac:picMk id="7" creationId="{D0E00D7C-CEE8-44C7-84FB-EA1207932C1A}"/>
          </ac:picMkLst>
        </pc:picChg>
        <pc:picChg chg="add mod">
          <ac:chgData name="Steffen Bollmann" userId="350b8b09-3206-4a2b-8030-8fe41abaee26" providerId="ADAL" clId="{F5B65F73-8C81-40AC-859E-E444610B9E61}" dt="2020-09-28T06:14:23.858" v="4258" actId="1076"/>
          <ac:picMkLst>
            <pc:docMk/>
            <pc:sldMk cId="2869064453" sldId="377"/>
            <ac:picMk id="9" creationId="{538914DB-E340-4CC2-AD5C-A3443AB5E554}"/>
          </ac:picMkLst>
        </pc:picChg>
        <pc:picChg chg="add mod">
          <ac:chgData name="Steffen Bollmann" userId="350b8b09-3206-4a2b-8030-8fe41abaee26" providerId="ADAL" clId="{F5B65F73-8C81-40AC-859E-E444610B9E61}" dt="2020-09-28T00:46:58.256" v="772" actId="1076"/>
          <ac:picMkLst>
            <pc:docMk/>
            <pc:sldMk cId="2869064453" sldId="377"/>
            <ac:picMk id="12" creationId="{5AE5EE59-71B2-484E-81E4-3C214DD4C212}"/>
          </ac:picMkLst>
        </pc:picChg>
        <pc:picChg chg="add mod">
          <ac:chgData name="Steffen Bollmann" userId="350b8b09-3206-4a2b-8030-8fe41abaee26" providerId="ADAL" clId="{F5B65F73-8C81-40AC-859E-E444610B9E61}" dt="2020-09-28T00:51:45.965" v="802" actId="1076"/>
          <ac:picMkLst>
            <pc:docMk/>
            <pc:sldMk cId="2869064453" sldId="377"/>
            <ac:picMk id="15" creationId="{B8E7D372-9F49-4E33-9DB7-F8AD312E177F}"/>
          </ac:picMkLst>
        </pc:picChg>
        <pc:picChg chg="add mod">
          <ac:chgData name="Steffen Bollmann" userId="350b8b09-3206-4a2b-8030-8fe41abaee26" providerId="ADAL" clId="{F5B65F73-8C81-40AC-859E-E444610B9E61}" dt="2020-09-28T00:51:46.724" v="803" actId="1076"/>
          <ac:picMkLst>
            <pc:docMk/>
            <pc:sldMk cId="2869064453" sldId="377"/>
            <ac:picMk id="18" creationId="{07F61BDB-E30C-4298-80E6-BCF9A57CB350}"/>
          </ac:picMkLst>
        </pc:picChg>
        <pc:picChg chg="add mod">
          <ac:chgData name="Steffen Bollmann" userId="350b8b09-3206-4a2b-8030-8fe41abaee26" providerId="ADAL" clId="{F5B65F73-8C81-40AC-859E-E444610B9E61}" dt="2020-09-28T00:48:34.622" v="790" actId="1076"/>
          <ac:picMkLst>
            <pc:docMk/>
            <pc:sldMk cId="2869064453" sldId="377"/>
            <ac:picMk id="3074" creationId="{D1232B91-3CDB-41B2-8015-FC5C7131BFC5}"/>
          </ac:picMkLst>
        </pc:picChg>
        <pc:picChg chg="add mod">
          <ac:chgData name="Steffen Bollmann" userId="350b8b09-3206-4a2b-8030-8fe41abaee26" providerId="ADAL" clId="{F5B65F73-8C81-40AC-859E-E444610B9E61}" dt="2020-09-28T00:51:48.534" v="805" actId="1076"/>
          <ac:picMkLst>
            <pc:docMk/>
            <pc:sldMk cId="2869064453" sldId="377"/>
            <ac:picMk id="3076" creationId="{809B1990-C0A6-4A67-B380-F0B88F0361FF}"/>
          </ac:picMkLst>
        </pc:picChg>
        <pc:picChg chg="add mod">
          <ac:chgData name="Steffen Bollmann" userId="350b8b09-3206-4a2b-8030-8fe41abaee26" providerId="ADAL" clId="{F5B65F73-8C81-40AC-859E-E444610B9E61}" dt="2020-09-28T00:51:47.430" v="804" actId="1076"/>
          <ac:picMkLst>
            <pc:docMk/>
            <pc:sldMk cId="2869064453" sldId="377"/>
            <ac:picMk id="3078" creationId="{3AD0B479-DF00-48A8-9426-4CCB186F1F43}"/>
          </ac:picMkLst>
        </pc:picChg>
      </pc:sldChg>
      <pc:sldChg chg="addSp modSp new">
        <pc:chgData name="Steffen Bollmann" userId="350b8b09-3206-4a2b-8030-8fe41abaee26" providerId="ADAL" clId="{F5B65F73-8C81-40AC-859E-E444610B9E61}" dt="2020-09-28T05:26:47.727" v="3297" actId="14100"/>
        <pc:sldMkLst>
          <pc:docMk/>
          <pc:sldMk cId="3753619808" sldId="378"/>
        </pc:sldMkLst>
        <pc:spChg chg="mod">
          <ac:chgData name="Steffen Bollmann" userId="350b8b09-3206-4a2b-8030-8fe41abaee26" providerId="ADAL" clId="{F5B65F73-8C81-40AC-859E-E444610B9E61}" dt="2020-09-27T23:30:49.507" v="673" actId="5793"/>
          <ac:spMkLst>
            <pc:docMk/>
            <pc:sldMk cId="3753619808" sldId="378"/>
            <ac:spMk id="3" creationId="{B819C461-F6DC-483E-BFD4-8BC12059CFBB}"/>
          </ac:spMkLst>
        </pc:spChg>
        <pc:spChg chg="mod">
          <ac:chgData name="Steffen Bollmann" userId="350b8b09-3206-4a2b-8030-8fe41abaee26" providerId="ADAL" clId="{F5B65F73-8C81-40AC-859E-E444610B9E61}" dt="2020-09-28T05:26:47.727" v="3297" actId="14100"/>
          <ac:spMkLst>
            <pc:docMk/>
            <pc:sldMk cId="3753619808" sldId="378"/>
            <ac:spMk id="6" creationId="{9A073C75-E910-46DD-99E2-46B121A38891}"/>
          </ac:spMkLst>
        </pc:spChg>
        <pc:picChg chg="add mod">
          <ac:chgData name="Steffen Bollmann" userId="350b8b09-3206-4a2b-8030-8fe41abaee26" providerId="ADAL" clId="{F5B65F73-8C81-40AC-859E-E444610B9E61}" dt="2020-09-27T23:31:42.013" v="681" actId="12788"/>
          <ac:picMkLst>
            <pc:docMk/>
            <pc:sldMk cId="3753619808" sldId="378"/>
            <ac:picMk id="2050" creationId="{68AD87D1-6C3E-4AEC-9A71-92FE66FE7105}"/>
          </ac:picMkLst>
        </pc:picChg>
      </pc:sldChg>
      <pc:sldChg chg="addSp delSp modSp new delAnim modAnim">
        <pc:chgData name="Steffen Bollmann" userId="350b8b09-3206-4a2b-8030-8fe41abaee26" providerId="ADAL" clId="{F5B65F73-8C81-40AC-859E-E444610B9E61}" dt="2020-09-28T05:26:44.193" v="3296" actId="14100"/>
        <pc:sldMkLst>
          <pc:docMk/>
          <pc:sldMk cId="3941036620" sldId="379"/>
        </pc:sldMkLst>
        <pc:spChg chg="del">
          <ac:chgData name="Steffen Bollmann" userId="350b8b09-3206-4a2b-8030-8fe41abaee26" providerId="ADAL" clId="{F5B65F73-8C81-40AC-859E-E444610B9E61}" dt="2020-09-28T00:53:18.953" v="913" actId="1032"/>
          <ac:spMkLst>
            <pc:docMk/>
            <pc:sldMk cId="3941036620" sldId="379"/>
            <ac:spMk id="2" creationId="{46B017B2-59A5-4F56-AE23-D7FC3CDA9814}"/>
          </ac:spMkLst>
        </pc:spChg>
        <pc:spChg chg="mod">
          <ac:chgData name="Steffen Bollmann" userId="350b8b09-3206-4a2b-8030-8fe41abaee26" providerId="ADAL" clId="{F5B65F73-8C81-40AC-859E-E444610B9E61}" dt="2020-09-28T00:53:06.731" v="912" actId="20577"/>
          <ac:spMkLst>
            <pc:docMk/>
            <pc:sldMk cId="3941036620" sldId="379"/>
            <ac:spMk id="3" creationId="{3C59AB21-7FA7-4549-9F89-A71FD12B96EA}"/>
          </ac:spMkLst>
        </pc:spChg>
        <pc:spChg chg="mod">
          <ac:chgData name="Steffen Bollmann" userId="350b8b09-3206-4a2b-8030-8fe41abaee26" providerId="ADAL" clId="{F5B65F73-8C81-40AC-859E-E444610B9E61}" dt="2020-09-28T05:26:44.193" v="3296" actId="14100"/>
          <ac:spMkLst>
            <pc:docMk/>
            <pc:sldMk cId="3941036620" sldId="379"/>
            <ac:spMk id="6" creationId="{B03FB868-E092-4281-9691-E40F6352CE10}"/>
          </ac:spMkLst>
        </pc:spChg>
        <pc:graphicFrameChg chg="add mod">
          <ac:chgData name="Steffen Bollmann" userId="350b8b09-3206-4a2b-8030-8fe41abaee26" providerId="ADAL" clId="{F5B65F73-8C81-40AC-859E-E444610B9E61}" dt="2020-09-28T05:04:02.786" v="2769" actId="20577"/>
          <ac:graphicFrameMkLst>
            <pc:docMk/>
            <pc:sldMk cId="3941036620" sldId="379"/>
            <ac:graphicFrameMk id="7" creationId="{88519443-068E-4B37-A2BE-20546F3C755E}"/>
          </ac:graphicFrameMkLst>
        </pc:graphicFrameChg>
        <pc:picChg chg="add del mod">
          <ac:chgData name="Steffen Bollmann" userId="350b8b09-3206-4a2b-8030-8fe41abaee26" providerId="ADAL" clId="{F5B65F73-8C81-40AC-859E-E444610B9E61}" dt="2020-09-28T05:04:10.389" v="2770" actId="478"/>
          <ac:picMkLst>
            <pc:docMk/>
            <pc:sldMk cId="3941036620" sldId="379"/>
            <ac:picMk id="2" creationId="{C546A250-5D3D-4918-8B5F-30A186393932}"/>
          </ac:picMkLst>
        </pc:picChg>
      </pc:sldChg>
      <pc:sldChg chg="addSp delSp modSp new">
        <pc:chgData name="Steffen Bollmann" userId="350b8b09-3206-4a2b-8030-8fe41abaee26" providerId="ADAL" clId="{F5B65F73-8C81-40AC-859E-E444610B9E61}" dt="2020-09-28T05:26:57.005" v="3301" actId="14100"/>
        <pc:sldMkLst>
          <pc:docMk/>
          <pc:sldMk cId="1837113343" sldId="380"/>
        </pc:sldMkLst>
        <pc:spChg chg="del">
          <ac:chgData name="Steffen Bollmann" userId="350b8b09-3206-4a2b-8030-8fe41abaee26" providerId="ADAL" clId="{F5B65F73-8C81-40AC-859E-E444610B9E61}" dt="2020-09-28T01:13:43.292" v="1413"/>
          <ac:spMkLst>
            <pc:docMk/>
            <pc:sldMk cId="1837113343" sldId="380"/>
            <ac:spMk id="2" creationId="{991CD8F4-E031-42EF-8F10-F00E2AF9A288}"/>
          </ac:spMkLst>
        </pc:spChg>
        <pc:spChg chg="mod">
          <ac:chgData name="Steffen Bollmann" userId="350b8b09-3206-4a2b-8030-8fe41abaee26" providerId="ADAL" clId="{F5B65F73-8C81-40AC-859E-E444610B9E61}" dt="2020-09-28T04:23:36.678" v="1565" actId="20577"/>
          <ac:spMkLst>
            <pc:docMk/>
            <pc:sldMk cId="1837113343" sldId="380"/>
            <ac:spMk id="3" creationId="{4DE3B739-6529-4986-A8ED-BB596B4D9CE9}"/>
          </ac:spMkLst>
        </pc:spChg>
        <pc:spChg chg="mod">
          <ac:chgData name="Steffen Bollmann" userId="350b8b09-3206-4a2b-8030-8fe41abaee26" providerId="ADAL" clId="{F5B65F73-8C81-40AC-859E-E444610B9E61}" dt="2020-09-28T05:26:57.005" v="3301" actId="14100"/>
          <ac:spMkLst>
            <pc:docMk/>
            <pc:sldMk cId="1837113343" sldId="380"/>
            <ac:spMk id="6" creationId="{FBC0F051-75FE-4883-B8B1-79C8FE598A0C}"/>
          </ac:spMkLst>
        </pc:spChg>
        <pc:picChg chg="add mod">
          <ac:chgData name="Steffen Bollmann" userId="350b8b09-3206-4a2b-8030-8fe41abaee26" providerId="ADAL" clId="{F5B65F73-8C81-40AC-859E-E444610B9E61}" dt="2020-09-28T01:13:46.158" v="1415" actId="1076"/>
          <ac:picMkLst>
            <pc:docMk/>
            <pc:sldMk cId="1837113343" sldId="380"/>
            <ac:picMk id="1026" creationId="{6AA2DFDE-9375-4155-B6FA-55F1BF43016E}"/>
          </ac:picMkLst>
        </pc:picChg>
        <pc:picChg chg="add mod">
          <ac:chgData name="Steffen Bollmann" userId="350b8b09-3206-4a2b-8030-8fe41abaee26" providerId="ADAL" clId="{F5B65F73-8C81-40AC-859E-E444610B9E61}" dt="2020-09-28T01:14:00.772" v="1418" actId="1076"/>
          <ac:picMkLst>
            <pc:docMk/>
            <pc:sldMk cId="1837113343" sldId="380"/>
            <ac:picMk id="1028" creationId="{B1452C49-C040-4A39-9EE6-C2A26E0CB744}"/>
          </ac:picMkLst>
        </pc:picChg>
        <pc:picChg chg="add mod">
          <ac:chgData name="Steffen Bollmann" userId="350b8b09-3206-4a2b-8030-8fe41abaee26" providerId="ADAL" clId="{F5B65F73-8C81-40AC-859E-E444610B9E61}" dt="2020-09-28T01:14:21.387" v="1421" actId="1076"/>
          <ac:picMkLst>
            <pc:docMk/>
            <pc:sldMk cId="1837113343" sldId="380"/>
            <ac:picMk id="1030" creationId="{B08AE1D1-0F6A-4C88-BB50-830A179C0BCC}"/>
          </ac:picMkLst>
        </pc:picChg>
        <pc:picChg chg="add mod">
          <ac:chgData name="Steffen Bollmann" userId="350b8b09-3206-4a2b-8030-8fe41abaee26" providerId="ADAL" clId="{F5B65F73-8C81-40AC-859E-E444610B9E61}" dt="2020-09-28T01:14:40.222" v="1427" actId="1076"/>
          <ac:picMkLst>
            <pc:docMk/>
            <pc:sldMk cId="1837113343" sldId="380"/>
            <ac:picMk id="1032" creationId="{C8C47ED5-FF25-43DB-AEEC-FC8867DEFC87}"/>
          </ac:picMkLst>
        </pc:picChg>
        <pc:picChg chg="add mod">
          <ac:chgData name="Steffen Bollmann" userId="350b8b09-3206-4a2b-8030-8fe41abaee26" providerId="ADAL" clId="{F5B65F73-8C81-40AC-859E-E444610B9E61}" dt="2020-09-28T01:15:07.695" v="1431" actId="1076"/>
          <ac:picMkLst>
            <pc:docMk/>
            <pc:sldMk cId="1837113343" sldId="380"/>
            <ac:picMk id="1034" creationId="{F358F27A-FDC2-4E1B-B898-1CF5F91E207A}"/>
          </ac:picMkLst>
        </pc:picChg>
      </pc:sldChg>
      <pc:sldChg chg="addSp modSp new modAnim">
        <pc:chgData name="Steffen Bollmann" userId="350b8b09-3206-4a2b-8030-8fe41abaee26" providerId="ADAL" clId="{F5B65F73-8C81-40AC-859E-E444610B9E61}" dt="2020-09-28T06:13:12.277" v="4248"/>
        <pc:sldMkLst>
          <pc:docMk/>
          <pc:sldMk cId="1085645568" sldId="381"/>
        </pc:sldMkLst>
        <pc:spChg chg="mod">
          <ac:chgData name="Steffen Bollmann" userId="350b8b09-3206-4a2b-8030-8fe41abaee26" providerId="ADAL" clId="{F5B65F73-8C81-40AC-859E-E444610B9E61}" dt="2020-09-28T04:57:21.464" v="2662" actId="20577"/>
          <ac:spMkLst>
            <pc:docMk/>
            <pc:sldMk cId="1085645568" sldId="381"/>
            <ac:spMk id="2" creationId="{AAEF334E-31E1-4284-B160-72240A80C23F}"/>
          </ac:spMkLst>
        </pc:spChg>
        <pc:spChg chg="mod">
          <ac:chgData name="Steffen Bollmann" userId="350b8b09-3206-4a2b-8030-8fe41abaee26" providerId="ADAL" clId="{F5B65F73-8C81-40AC-859E-E444610B9E61}" dt="2020-09-28T04:42:55.813" v="2331" actId="20577"/>
          <ac:spMkLst>
            <pc:docMk/>
            <pc:sldMk cId="1085645568" sldId="381"/>
            <ac:spMk id="3" creationId="{977B0BEF-6BF3-43D2-B925-AD6E2F1D8917}"/>
          </ac:spMkLst>
        </pc:spChg>
        <pc:spChg chg="mod">
          <ac:chgData name="Steffen Bollmann" userId="350b8b09-3206-4a2b-8030-8fe41abaee26" providerId="ADAL" clId="{F5B65F73-8C81-40AC-859E-E444610B9E61}" dt="2020-09-28T05:26:53.908" v="3300" actId="14100"/>
          <ac:spMkLst>
            <pc:docMk/>
            <pc:sldMk cId="1085645568" sldId="381"/>
            <ac:spMk id="6" creationId="{523DA209-9B41-4FB2-AFDC-2F86150706A6}"/>
          </ac:spMkLst>
        </pc:spChg>
        <pc:spChg chg="add mod">
          <ac:chgData name="Steffen Bollmann" userId="350b8b09-3206-4a2b-8030-8fe41abaee26" providerId="ADAL" clId="{F5B65F73-8C81-40AC-859E-E444610B9E61}" dt="2020-09-28T06:12:37.838" v="4240" actId="1076"/>
          <ac:spMkLst>
            <pc:docMk/>
            <pc:sldMk cId="1085645568" sldId="381"/>
            <ac:spMk id="7" creationId="{A416120F-499C-491D-AA8A-8450489D3661}"/>
          </ac:spMkLst>
        </pc:spChg>
        <pc:spChg chg="add mod">
          <ac:chgData name="Steffen Bollmann" userId="350b8b09-3206-4a2b-8030-8fe41abaee26" providerId="ADAL" clId="{F5B65F73-8C81-40AC-859E-E444610B9E61}" dt="2020-09-28T06:12:36.404" v="4239" actId="1076"/>
          <ac:spMkLst>
            <pc:docMk/>
            <pc:sldMk cId="1085645568" sldId="381"/>
            <ac:spMk id="8" creationId="{507DC412-A66F-4D23-B2B4-E63158208A1B}"/>
          </ac:spMkLst>
        </pc:spChg>
        <pc:spChg chg="add mod">
          <ac:chgData name="Steffen Bollmann" userId="350b8b09-3206-4a2b-8030-8fe41abaee26" providerId="ADAL" clId="{F5B65F73-8C81-40AC-859E-E444610B9E61}" dt="2020-09-28T06:12:30.997" v="4237" actId="1076"/>
          <ac:spMkLst>
            <pc:docMk/>
            <pc:sldMk cId="1085645568" sldId="381"/>
            <ac:spMk id="9" creationId="{2C457983-91BE-44A8-BE66-4E6BBC8F762E}"/>
          </ac:spMkLst>
        </pc:spChg>
        <pc:spChg chg="add mod">
          <ac:chgData name="Steffen Bollmann" userId="350b8b09-3206-4a2b-8030-8fe41abaee26" providerId="ADAL" clId="{F5B65F73-8C81-40AC-859E-E444610B9E61}" dt="2020-09-28T06:12:32.872" v="4238" actId="1076"/>
          <ac:spMkLst>
            <pc:docMk/>
            <pc:sldMk cId="1085645568" sldId="381"/>
            <ac:spMk id="10" creationId="{0975CD5B-A806-44B2-84AE-615E91C26EDA}"/>
          </ac:spMkLst>
        </pc:spChg>
        <pc:spChg chg="add mod">
          <ac:chgData name="Steffen Bollmann" userId="350b8b09-3206-4a2b-8030-8fe41abaee26" providerId="ADAL" clId="{F5B65F73-8C81-40AC-859E-E444610B9E61}" dt="2020-09-28T06:12:39.554" v="4241" actId="1076"/>
          <ac:spMkLst>
            <pc:docMk/>
            <pc:sldMk cId="1085645568" sldId="381"/>
            <ac:spMk id="11" creationId="{6995EB57-4B30-499E-821B-C2D84483C0B0}"/>
          </ac:spMkLst>
        </pc:spChg>
      </pc:sldChg>
      <pc:sldChg chg="addSp delSp modSp new">
        <pc:chgData name="Steffen Bollmann" userId="350b8b09-3206-4a2b-8030-8fe41abaee26" providerId="ADAL" clId="{F5B65F73-8C81-40AC-859E-E444610B9E61}" dt="2020-09-28T05:27:00.296" v="3302" actId="14100"/>
        <pc:sldMkLst>
          <pc:docMk/>
          <pc:sldMk cId="1545384369" sldId="382"/>
        </pc:sldMkLst>
        <pc:spChg chg="del">
          <ac:chgData name="Steffen Bollmann" userId="350b8b09-3206-4a2b-8030-8fe41abaee26" providerId="ADAL" clId="{F5B65F73-8C81-40AC-859E-E444610B9E61}" dt="2020-09-28T05:08:59.015" v="2803" actId="1032"/>
          <ac:spMkLst>
            <pc:docMk/>
            <pc:sldMk cId="1545384369" sldId="382"/>
            <ac:spMk id="2" creationId="{733D62FD-9C77-46E8-94B9-4A2DEF10F5C9}"/>
          </ac:spMkLst>
        </pc:spChg>
        <pc:spChg chg="mod">
          <ac:chgData name="Steffen Bollmann" userId="350b8b09-3206-4a2b-8030-8fe41abaee26" providerId="ADAL" clId="{F5B65F73-8C81-40AC-859E-E444610B9E61}" dt="2020-09-28T05:08:33.447" v="2802" actId="20577"/>
          <ac:spMkLst>
            <pc:docMk/>
            <pc:sldMk cId="1545384369" sldId="382"/>
            <ac:spMk id="3" creationId="{C1172FD6-D44E-4CC4-B5A0-EFE795522394}"/>
          </ac:spMkLst>
        </pc:spChg>
        <pc:spChg chg="mod">
          <ac:chgData name="Steffen Bollmann" userId="350b8b09-3206-4a2b-8030-8fe41abaee26" providerId="ADAL" clId="{F5B65F73-8C81-40AC-859E-E444610B9E61}" dt="2020-09-28T05:27:00.296" v="3302" actId="14100"/>
          <ac:spMkLst>
            <pc:docMk/>
            <pc:sldMk cId="1545384369" sldId="382"/>
            <ac:spMk id="6" creationId="{E453C3B5-0863-495A-BB77-2AA900AD135D}"/>
          </ac:spMkLst>
        </pc:spChg>
        <pc:graphicFrameChg chg="add mod">
          <ac:chgData name="Steffen Bollmann" userId="350b8b09-3206-4a2b-8030-8fe41abaee26" providerId="ADAL" clId="{F5B65F73-8C81-40AC-859E-E444610B9E61}" dt="2020-09-28T05:14:29.714" v="3135" actId="20577"/>
          <ac:graphicFrameMkLst>
            <pc:docMk/>
            <pc:sldMk cId="1545384369" sldId="382"/>
            <ac:graphicFrameMk id="7" creationId="{5483B5FC-1FD2-4A25-BD52-F869A0BDCBF2}"/>
          </ac:graphicFrameMkLst>
        </pc:graphicFrameChg>
      </pc:sldChg>
      <pc:sldChg chg="add del">
        <pc:chgData name="Steffen Bollmann" userId="350b8b09-3206-4a2b-8030-8fe41abaee26" providerId="ADAL" clId="{F5B65F73-8C81-40AC-859E-E444610B9E61}" dt="2020-09-28T05:00:01.921" v="2707" actId="47"/>
        <pc:sldMkLst>
          <pc:docMk/>
          <pc:sldMk cId="2714178759" sldId="382"/>
        </pc:sldMkLst>
      </pc:sldChg>
      <pc:sldChg chg="addSp delSp modSp new del ord modAnim">
        <pc:chgData name="Steffen Bollmann" userId="350b8b09-3206-4a2b-8030-8fe41abaee26" providerId="ADAL" clId="{F5B65F73-8C81-40AC-859E-E444610B9E61}" dt="2020-09-28T06:10:03.029" v="4100" actId="47"/>
        <pc:sldMkLst>
          <pc:docMk/>
          <pc:sldMk cId="2417978520" sldId="383"/>
        </pc:sldMkLst>
        <pc:spChg chg="del">
          <ac:chgData name="Steffen Bollmann" userId="350b8b09-3206-4a2b-8030-8fe41abaee26" providerId="ADAL" clId="{F5B65F73-8C81-40AC-859E-E444610B9E61}" dt="2020-09-28T05:11:57.821" v="3068"/>
          <ac:spMkLst>
            <pc:docMk/>
            <pc:sldMk cId="2417978520" sldId="383"/>
            <ac:spMk id="2" creationId="{1AD36ED7-5BD3-4F7A-AD42-E15AA3413788}"/>
          </ac:spMkLst>
        </pc:spChg>
        <pc:spChg chg="mod">
          <ac:chgData name="Steffen Bollmann" userId="350b8b09-3206-4a2b-8030-8fe41abaee26" providerId="ADAL" clId="{F5B65F73-8C81-40AC-859E-E444610B9E61}" dt="2020-09-28T05:12:22.205" v="3075" actId="20577"/>
          <ac:spMkLst>
            <pc:docMk/>
            <pc:sldMk cId="2417978520" sldId="383"/>
            <ac:spMk id="3" creationId="{C9F3BC17-C021-4362-9937-05FD2CAAECFA}"/>
          </ac:spMkLst>
        </pc:spChg>
        <pc:spChg chg="mod">
          <ac:chgData name="Steffen Bollmann" userId="350b8b09-3206-4a2b-8030-8fe41abaee26" providerId="ADAL" clId="{F5B65F73-8C81-40AC-859E-E444610B9E61}" dt="2020-09-28T05:27:18.447" v="3307" actId="14100"/>
          <ac:spMkLst>
            <pc:docMk/>
            <pc:sldMk cId="2417978520" sldId="383"/>
            <ac:spMk id="6" creationId="{C8CD27FE-2D3B-44A2-9DDF-E3EBC12152F3}"/>
          </ac:spMkLst>
        </pc:spChg>
        <pc:spChg chg="add mod">
          <ac:chgData name="Steffen Bollmann" userId="350b8b09-3206-4a2b-8030-8fe41abaee26" providerId="ADAL" clId="{F5B65F73-8C81-40AC-859E-E444610B9E61}" dt="2020-09-28T06:09:53.247" v="4095" actId="21"/>
          <ac:spMkLst>
            <pc:docMk/>
            <pc:sldMk cId="2417978520" sldId="383"/>
            <ac:spMk id="9" creationId="{3F3DCAFE-375C-4498-ABDC-AFBD8535CFBD}"/>
          </ac:spMkLst>
        </pc:spChg>
        <pc:picChg chg="add del mod">
          <ac:chgData name="Steffen Bollmann" userId="350b8b09-3206-4a2b-8030-8fe41abaee26" providerId="ADAL" clId="{F5B65F73-8C81-40AC-859E-E444610B9E61}" dt="2020-09-28T06:09:53.247" v="4095" actId="21"/>
          <ac:picMkLst>
            <pc:docMk/>
            <pc:sldMk cId="2417978520" sldId="383"/>
            <ac:picMk id="7" creationId="{C5832571-0B3E-4E3C-B5CE-435E779999BB}"/>
          </ac:picMkLst>
        </pc:picChg>
      </pc:sldChg>
      <pc:sldChg chg="addSp delSp modSp new del ord delAnim modAnim">
        <pc:chgData name="Steffen Bollmann" userId="350b8b09-3206-4a2b-8030-8fe41abaee26" providerId="ADAL" clId="{F5B65F73-8C81-40AC-859E-E444610B9E61}" dt="2020-09-28T05:33:24.274" v="3317" actId="47"/>
        <pc:sldMkLst>
          <pc:docMk/>
          <pc:sldMk cId="262916381" sldId="384"/>
        </pc:sldMkLst>
        <pc:spChg chg="del">
          <ac:chgData name="Steffen Bollmann" userId="350b8b09-3206-4a2b-8030-8fe41abaee26" providerId="ADAL" clId="{F5B65F73-8C81-40AC-859E-E444610B9E61}" dt="2020-09-28T05:12:36.495" v="3078"/>
          <ac:spMkLst>
            <pc:docMk/>
            <pc:sldMk cId="262916381" sldId="384"/>
            <ac:spMk id="2" creationId="{41F3250C-1960-4CA7-A729-CE1A8B13FDD8}"/>
          </ac:spMkLst>
        </pc:spChg>
        <pc:spChg chg="mod">
          <ac:chgData name="Steffen Bollmann" userId="350b8b09-3206-4a2b-8030-8fe41abaee26" providerId="ADAL" clId="{F5B65F73-8C81-40AC-859E-E444610B9E61}" dt="2020-09-28T05:12:45.134" v="3117" actId="20577"/>
          <ac:spMkLst>
            <pc:docMk/>
            <pc:sldMk cId="262916381" sldId="384"/>
            <ac:spMk id="3" creationId="{A226FCBA-EA7A-4A0D-96EB-C710FA692ADE}"/>
          </ac:spMkLst>
        </pc:spChg>
        <pc:spChg chg="mod">
          <ac:chgData name="Steffen Bollmann" userId="350b8b09-3206-4a2b-8030-8fe41abaee26" providerId="ADAL" clId="{F5B65F73-8C81-40AC-859E-E444610B9E61}" dt="2020-09-28T05:27:15.395" v="3306" actId="14100"/>
          <ac:spMkLst>
            <pc:docMk/>
            <pc:sldMk cId="262916381" sldId="384"/>
            <ac:spMk id="6" creationId="{0F608A43-DC03-453F-BB90-2F51102BC1DE}"/>
          </ac:spMkLst>
        </pc:spChg>
        <pc:spChg chg="add mod">
          <ac:chgData name="Steffen Bollmann" userId="350b8b09-3206-4a2b-8030-8fe41abaee26" providerId="ADAL" clId="{F5B65F73-8C81-40AC-859E-E444610B9E61}" dt="2020-09-28T05:30:08.117" v="3310" actId="21"/>
          <ac:spMkLst>
            <pc:docMk/>
            <pc:sldMk cId="262916381" sldId="384"/>
            <ac:spMk id="9" creationId="{E595C607-B7E8-48F7-A3EB-C617838006BC}"/>
          </ac:spMkLst>
        </pc:spChg>
        <pc:picChg chg="add del mod">
          <ac:chgData name="Steffen Bollmann" userId="350b8b09-3206-4a2b-8030-8fe41abaee26" providerId="ADAL" clId="{F5B65F73-8C81-40AC-859E-E444610B9E61}" dt="2020-09-28T05:30:08.117" v="3310" actId="21"/>
          <ac:picMkLst>
            <pc:docMk/>
            <pc:sldMk cId="262916381" sldId="384"/>
            <ac:picMk id="7" creationId="{80C44208-D33C-473F-B786-15B8DF764413}"/>
          </ac:picMkLst>
        </pc:picChg>
      </pc:sldChg>
      <pc:sldChg chg="addSp delSp modSp new del">
        <pc:chgData name="Steffen Bollmann" userId="350b8b09-3206-4a2b-8030-8fe41abaee26" providerId="ADAL" clId="{F5B65F73-8C81-40AC-859E-E444610B9E61}" dt="2020-09-28T06:06:32.842" v="3898" actId="47"/>
        <pc:sldMkLst>
          <pc:docMk/>
          <pc:sldMk cId="1345150690" sldId="385"/>
        </pc:sldMkLst>
        <pc:spChg chg="mod">
          <ac:chgData name="Steffen Bollmann" userId="350b8b09-3206-4a2b-8030-8fe41abaee26" providerId="ADAL" clId="{F5B65F73-8C81-40AC-859E-E444610B9E61}" dt="2020-09-28T05:18:14.383" v="3140"/>
          <ac:spMkLst>
            <pc:docMk/>
            <pc:sldMk cId="1345150690" sldId="385"/>
            <ac:spMk id="2" creationId="{9595A2BD-09D5-4BAC-BE52-7C1AA0413E9B}"/>
          </ac:spMkLst>
        </pc:spChg>
        <pc:spChg chg="add del mod">
          <ac:chgData name="Steffen Bollmann" userId="350b8b09-3206-4a2b-8030-8fe41abaee26" providerId="ADAL" clId="{F5B65F73-8C81-40AC-859E-E444610B9E61}" dt="2020-09-28T05:24:29.053" v="3289" actId="21"/>
          <ac:spMkLst>
            <pc:docMk/>
            <pc:sldMk cId="1345150690" sldId="385"/>
            <ac:spMk id="3" creationId="{CA8C242F-4836-4025-B2D8-4F6D547A2122}"/>
          </ac:spMkLst>
        </pc:spChg>
        <pc:spChg chg="mod">
          <ac:chgData name="Steffen Bollmann" userId="350b8b09-3206-4a2b-8030-8fe41abaee26" providerId="ADAL" clId="{F5B65F73-8C81-40AC-859E-E444610B9E61}" dt="2020-09-28T05:27:12.388" v="3305" actId="14100"/>
          <ac:spMkLst>
            <pc:docMk/>
            <pc:sldMk cId="1345150690" sldId="385"/>
            <ac:spMk id="6" creationId="{D4DAA183-A867-4B06-8F7F-11EDD9BE3E25}"/>
          </ac:spMkLst>
        </pc:spChg>
        <pc:spChg chg="add del">
          <ac:chgData name="Steffen Bollmann" userId="350b8b09-3206-4a2b-8030-8fe41abaee26" providerId="ADAL" clId="{F5B65F73-8C81-40AC-859E-E444610B9E61}" dt="2020-09-28T05:24:12.021" v="3285"/>
          <ac:spMkLst>
            <pc:docMk/>
            <pc:sldMk cId="1345150690" sldId="385"/>
            <ac:spMk id="8" creationId="{0B7C136B-A611-4C37-9836-5E4DC2DC71D8}"/>
          </ac:spMkLst>
        </pc:spChg>
        <pc:spChg chg="add del mod">
          <ac:chgData name="Steffen Bollmann" userId="350b8b09-3206-4a2b-8030-8fe41abaee26" providerId="ADAL" clId="{F5B65F73-8C81-40AC-859E-E444610B9E61}" dt="2020-09-28T05:24:30.940" v="3291"/>
          <ac:spMkLst>
            <pc:docMk/>
            <pc:sldMk cId="1345150690" sldId="385"/>
            <ac:spMk id="9" creationId="{2FFE8854-E135-43A1-9A4D-200B021534A8}"/>
          </ac:spMkLst>
        </pc:spChg>
        <pc:spChg chg="add del mod">
          <ac:chgData name="Steffen Bollmann" userId="350b8b09-3206-4a2b-8030-8fe41abaee26" providerId="ADAL" clId="{F5B65F73-8C81-40AC-859E-E444610B9E61}" dt="2020-09-28T05:24:29.053" v="3289" actId="21"/>
          <ac:spMkLst>
            <pc:docMk/>
            <pc:sldMk cId="1345150690" sldId="385"/>
            <ac:spMk id="11" creationId="{821841AC-BC4B-4FF3-8566-A1815551578B}"/>
          </ac:spMkLst>
        </pc:spChg>
        <pc:graphicFrameChg chg="add mod modGraphic">
          <ac:chgData name="Steffen Bollmann" userId="350b8b09-3206-4a2b-8030-8fe41abaee26" providerId="ADAL" clId="{F5B65F73-8C81-40AC-859E-E444610B9E61}" dt="2020-09-28T05:18:45.424" v="3144" actId="14100"/>
          <ac:graphicFrameMkLst>
            <pc:docMk/>
            <pc:sldMk cId="1345150690" sldId="385"/>
            <ac:graphicFrameMk id="7" creationId="{51F38CE1-9256-4012-A56F-FC900E25252B}"/>
          </ac:graphicFrameMkLst>
        </pc:graphicFrameChg>
      </pc:sldChg>
      <pc:sldChg chg="addSp delSp modSp new">
        <pc:chgData name="Steffen Bollmann" userId="350b8b09-3206-4a2b-8030-8fe41abaee26" providerId="ADAL" clId="{F5B65F73-8C81-40AC-859E-E444610B9E61}" dt="2020-09-28T05:27:21.422" v="3308" actId="14100"/>
        <pc:sldMkLst>
          <pc:docMk/>
          <pc:sldMk cId="1268254635" sldId="386"/>
        </pc:sldMkLst>
        <pc:spChg chg="del mod">
          <ac:chgData name="Steffen Bollmann" userId="350b8b09-3206-4a2b-8030-8fe41abaee26" providerId="ADAL" clId="{F5B65F73-8C81-40AC-859E-E444610B9E61}" dt="2020-09-28T05:21:12.089" v="3177" actId="478"/>
          <ac:spMkLst>
            <pc:docMk/>
            <pc:sldMk cId="1268254635" sldId="386"/>
            <ac:spMk id="2" creationId="{7D4F74F4-279B-4C76-9EAF-FE9336A8C7C8}"/>
          </ac:spMkLst>
        </pc:spChg>
        <pc:spChg chg="mod">
          <ac:chgData name="Steffen Bollmann" userId="350b8b09-3206-4a2b-8030-8fe41abaee26" providerId="ADAL" clId="{F5B65F73-8C81-40AC-859E-E444610B9E61}" dt="2020-09-28T05:21:03.158" v="3171" actId="20577"/>
          <ac:spMkLst>
            <pc:docMk/>
            <pc:sldMk cId="1268254635" sldId="386"/>
            <ac:spMk id="3" creationId="{648652A2-DD41-4426-9D82-3F9B791DA70A}"/>
          </ac:spMkLst>
        </pc:spChg>
        <pc:spChg chg="mod">
          <ac:chgData name="Steffen Bollmann" userId="350b8b09-3206-4a2b-8030-8fe41abaee26" providerId="ADAL" clId="{F5B65F73-8C81-40AC-859E-E444610B9E61}" dt="2020-09-28T05:27:21.422" v="3308" actId="14100"/>
          <ac:spMkLst>
            <pc:docMk/>
            <pc:sldMk cId="1268254635" sldId="386"/>
            <ac:spMk id="6" creationId="{3412ADDC-3B60-4DE1-9368-B67E611527EF}"/>
          </ac:spMkLst>
        </pc:spChg>
        <pc:graphicFrameChg chg="add mod">
          <ac:chgData name="Steffen Bollmann" userId="350b8b09-3206-4a2b-8030-8fe41abaee26" providerId="ADAL" clId="{F5B65F73-8C81-40AC-859E-E444610B9E61}" dt="2020-09-28T05:21:20.433" v="3178" actId="1076"/>
          <ac:graphicFrameMkLst>
            <pc:docMk/>
            <pc:sldMk cId="1268254635" sldId="386"/>
            <ac:graphicFrameMk id="7" creationId="{C220DB88-ED9A-4201-9F6E-536C4BCF23E8}"/>
          </ac:graphicFrameMkLst>
        </pc:graphicFrameChg>
        <pc:picChg chg="add">
          <ac:chgData name="Steffen Bollmann" userId="350b8b09-3206-4a2b-8030-8fe41abaee26" providerId="ADAL" clId="{F5B65F73-8C81-40AC-859E-E444610B9E61}" dt="2020-09-28T05:21:25.514" v="3179"/>
          <ac:picMkLst>
            <pc:docMk/>
            <pc:sldMk cId="1268254635" sldId="386"/>
            <ac:picMk id="8" creationId="{4661B3C8-C136-4D8E-927A-C9CF1A93DB59}"/>
          </ac:picMkLst>
        </pc:picChg>
        <pc:picChg chg="add">
          <ac:chgData name="Steffen Bollmann" userId="350b8b09-3206-4a2b-8030-8fe41abaee26" providerId="ADAL" clId="{F5B65F73-8C81-40AC-859E-E444610B9E61}" dt="2020-09-28T05:21:25.514" v="3179"/>
          <ac:picMkLst>
            <pc:docMk/>
            <pc:sldMk cId="1268254635" sldId="386"/>
            <ac:picMk id="9" creationId="{7DF2D45F-0289-40F6-8E9A-53EFF46B0EE7}"/>
          </ac:picMkLst>
        </pc:picChg>
        <pc:picChg chg="add">
          <ac:chgData name="Steffen Bollmann" userId="350b8b09-3206-4a2b-8030-8fe41abaee26" providerId="ADAL" clId="{F5B65F73-8C81-40AC-859E-E444610B9E61}" dt="2020-09-28T05:21:25.514" v="3179"/>
          <ac:picMkLst>
            <pc:docMk/>
            <pc:sldMk cId="1268254635" sldId="386"/>
            <ac:picMk id="10" creationId="{BCC0FFDE-4591-4AE1-A4B3-A523F7ACF190}"/>
          </ac:picMkLst>
        </pc:picChg>
        <pc:picChg chg="add">
          <ac:chgData name="Steffen Bollmann" userId="350b8b09-3206-4a2b-8030-8fe41abaee26" providerId="ADAL" clId="{F5B65F73-8C81-40AC-859E-E444610B9E61}" dt="2020-09-28T05:21:25.514" v="3179"/>
          <ac:picMkLst>
            <pc:docMk/>
            <pc:sldMk cId="1268254635" sldId="386"/>
            <ac:picMk id="11" creationId="{A8E3B89B-C490-4744-A6E1-0C6130B3C4F9}"/>
          </ac:picMkLst>
        </pc:picChg>
      </pc:sldChg>
      <pc:sldChg chg="addSp delSp modSp new ord">
        <pc:chgData name="Steffen Bollmann" userId="350b8b09-3206-4a2b-8030-8fe41abaee26" providerId="ADAL" clId="{F5B65F73-8C81-40AC-859E-E444610B9E61}" dt="2020-09-28T05:45:18.227" v="3674"/>
        <pc:sldMkLst>
          <pc:docMk/>
          <pc:sldMk cId="1382333015" sldId="387"/>
        </pc:sldMkLst>
        <pc:spChg chg="del">
          <ac:chgData name="Steffen Bollmann" userId="350b8b09-3206-4a2b-8030-8fe41abaee26" providerId="ADAL" clId="{F5B65F73-8C81-40AC-859E-E444610B9E61}" dt="2020-09-28T05:22:17.495" v="3217" actId="478"/>
          <ac:spMkLst>
            <pc:docMk/>
            <pc:sldMk cId="1382333015" sldId="387"/>
            <ac:spMk id="2" creationId="{7B1B034A-BBA2-469A-B27C-CF73A0A58D6B}"/>
          </ac:spMkLst>
        </pc:spChg>
        <pc:spChg chg="mod">
          <ac:chgData name="Steffen Bollmann" userId="350b8b09-3206-4a2b-8030-8fe41abaee26" providerId="ADAL" clId="{F5B65F73-8C81-40AC-859E-E444610B9E61}" dt="2020-09-28T05:22:05.235" v="3215" actId="20577"/>
          <ac:spMkLst>
            <pc:docMk/>
            <pc:sldMk cId="1382333015" sldId="387"/>
            <ac:spMk id="3" creationId="{27FC84BA-71DC-4F8A-BB44-D46A6B08E3C2}"/>
          </ac:spMkLst>
        </pc:spChg>
        <pc:spChg chg="mod">
          <ac:chgData name="Steffen Bollmann" userId="350b8b09-3206-4a2b-8030-8fe41abaee26" providerId="ADAL" clId="{F5B65F73-8C81-40AC-859E-E444610B9E61}" dt="2020-09-28T05:27:08.548" v="3304" actId="14100"/>
          <ac:spMkLst>
            <pc:docMk/>
            <pc:sldMk cId="1382333015" sldId="387"/>
            <ac:spMk id="6" creationId="{196D12B1-3E82-4E25-B68E-C8CCA12854CF}"/>
          </ac:spMkLst>
        </pc:spChg>
        <pc:spChg chg="add mod">
          <ac:chgData name="Steffen Bollmann" userId="350b8b09-3206-4a2b-8030-8fe41abaee26" providerId="ADAL" clId="{F5B65F73-8C81-40AC-859E-E444610B9E61}" dt="2020-09-28T05:22:24.143" v="3220" actId="1076"/>
          <ac:spMkLst>
            <pc:docMk/>
            <pc:sldMk cId="1382333015" sldId="387"/>
            <ac:spMk id="9" creationId="{26C9CB62-5AB7-44D1-A8B6-FA90F46E9CCD}"/>
          </ac:spMkLst>
        </pc:spChg>
        <pc:spChg chg="add mod">
          <ac:chgData name="Steffen Bollmann" userId="350b8b09-3206-4a2b-8030-8fe41abaee26" providerId="ADAL" clId="{F5B65F73-8C81-40AC-859E-E444610B9E61}" dt="2020-09-28T05:22:30.318" v="3222" actId="1076"/>
          <ac:spMkLst>
            <pc:docMk/>
            <pc:sldMk cId="1382333015" sldId="387"/>
            <ac:spMk id="12" creationId="{25D8EB4E-EBEB-4A92-80FF-42BB6F58D24E}"/>
          </ac:spMkLst>
        </pc:spChg>
        <pc:spChg chg="add mod">
          <ac:chgData name="Steffen Bollmann" userId="350b8b09-3206-4a2b-8030-8fe41abaee26" providerId="ADAL" clId="{F5B65F73-8C81-40AC-859E-E444610B9E61}" dt="2020-09-28T05:22:40.285" v="3228" actId="1076"/>
          <ac:spMkLst>
            <pc:docMk/>
            <pc:sldMk cId="1382333015" sldId="387"/>
            <ac:spMk id="13" creationId="{D84788C8-A51E-49DC-B599-F8A17A9EE8ED}"/>
          </ac:spMkLst>
        </pc:spChg>
        <pc:picChg chg="add mod">
          <ac:chgData name="Steffen Bollmann" userId="350b8b09-3206-4a2b-8030-8fe41abaee26" providerId="ADAL" clId="{F5B65F73-8C81-40AC-859E-E444610B9E61}" dt="2020-09-28T05:22:27.370" v="3221" actId="1076"/>
          <ac:picMkLst>
            <pc:docMk/>
            <pc:sldMk cId="1382333015" sldId="387"/>
            <ac:picMk id="7" creationId="{5C66D9BB-8005-4C6A-93DF-B676C0FED576}"/>
          </ac:picMkLst>
        </pc:picChg>
        <pc:picChg chg="add mod">
          <ac:chgData name="Steffen Bollmann" userId="350b8b09-3206-4a2b-8030-8fe41abaee26" providerId="ADAL" clId="{F5B65F73-8C81-40AC-859E-E444610B9E61}" dt="2020-09-28T05:22:22.748" v="3219" actId="1076"/>
          <ac:picMkLst>
            <pc:docMk/>
            <pc:sldMk cId="1382333015" sldId="387"/>
            <ac:picMk id="8" creationId="{9DFC97C1-4776-4F80-AD0A-5B3771EAFCD9}"/>
          </ac:picMkLst>
        </pc:picChg>
        <pc:picChg chg="add mod">
          <ac:chgData name="Steffen Bollmann" userId="350b8b09-3206-4a2b-8030-8fe41abaee26" providerId="ADAL" clId="{F5B65F73-8C81-40AC-859E-E444610B9E61}" dt="2020-09-28T05:22:37.189" v="3227" actId="1076"/>
          <ac:picMkLst>
            <pc:docMk/>
            <pc:sldMk cId="1382333015" sldId="387"/>
            <ac:picMk id="10" creationId="{2C9E3FF9-498B-4BB5-A7A4-EC50754FDB1A}"/>
          </ac:picMkLst>
        </pc:picChg>
        <pc:picChg chg="add mod">
          <ac:chgData name="Steffen Bollmann" userId="350b8b09-3206-4a2b-8030-8fe41abaee26" providerId="ADAL" clId="{F5B65F73-8C81-40AC-859E-E444610B9E61}" dt="2020-09-28T05:22:46.045" v="3231" actId="1076"/>
          <ac:picMkLst>
            <pc:docMk/>
            <pc:sldMk cId="1382333015" sldId="387"/>
            <ac:picMk id="11" creationId="{B4E1316B-3104-47ED-A66A-669A14F0933B}"/>
          </ac:picMkLst>
        </pc:picChg>
      </pc:sldChg>
      <pc:sldChg chg="addSp delSp modSp new modAnim">
        <pc:chgData name="Steffen Bollmann" userId="350b8b09-3206-4a2b-8030-8fe41abaee26" providerId="ADAL" clId="{F5B65F73-8C81-40AC-859E-E444610B9E61}" dt="2020-09-28T06:06:10.725" v="3897"/>
        <pc:sldMkLst>
          <pc:docMk/>
          <pc:sldMk cId="729547146" sldId="388"/>
        </pc:sldMkLst>
        <pc:spChg chg="add del mod">
          <ac:chgData name="Steffen Bollmann" userId="350b8b09-3206-4a2b-8030-8fe41abaee26" providerId="ADAL" clId="{F5B65F73-8C81-40AC-859E-E444610B9E61}" dt="2020-09-28T06:05:48.848" v="3889" actId="478"/>
          <ac:spMkLst>
            <pc:docMk/>
            <pc:sldMk cId="729547146" sldId="388"/>
            <ac:spMk id="2" creationId="{8225BE40-DB4A-4713-AEFE-DEC46E26734D}"/>
          </ac:spMkLst>
        </pc:spChg>
        <pc:spChg chg="mod">
          <ac:chgData name="Steffen Bollmann" userId="350b8b09-3206-4a2b-8030-8fe41abaee26" providerId="ADAL" clId="{F5B65F73-8C81-40AC-859E-E444610B9E61}" dt="2020-09-28T05:36:23.644" v="3333" actId="20577"/>
          <ac:spMkLst>
            <pc:docMk/>
            <pc:sldMk cId="729547146" sldId="388"/>
            <ac:spMk id="3" creationId="{3E07947B-A398-410E-85E1-ED024D16EF7A}"/>
          </ac:spMkLst>
        </pc:spChg>
        <pc:spChg chg="mod">
          <ac:chgData name="Steffen Bollmann" userId="350b8b09-3206-4a2b-8030-8fe41abaee26" providerId="ADAL" clId="{F5B65F73-8C81-40AC-859E-E444610B9E61}" dt="2020-09-28T05:27:04.250" v="3303" actId="14100"/>
          <ac:spMkLst>
            <pc:docMk/>
            <pc:sldMk cId="729547146" sldId="388"/>
            <ac:spMk id="6" creationId="{C0A04F99-E838-455F-BC04-A056DE527182}"/>
          </ac:spMkLst>
        </pc:spChg>
        <pc:spChg chg="add del mod">
          <ac:chgData name="Steffen Bollmann" userId="350b8b09-3206-4a2b-8030-8fe41abaee26" providerId="ADAL" clId="{F5B65F73-8C81-40AC-859E-E444610B9E61}" dt="2020-09-28T06:05:51.409" v="3890" actId="478"/>
          <ac:spMkLst>
            <pc:docMk/>
            <pc:sldMk cId="729547146" sldId="388"/>
            <ac:spMk id="10" creationId="{F59FBEA5-E6AA-491B-AF0D-4562BD155597}"/>
          </ac:spMkLst>
        </pc:spChg>
        <pc:picChg chg="add del">
          <ac:chgData name="Steffen Bollmann" userId="350b8b09-3206-4a2b-8030-8fe41abaee26" providerId="ADAL" clId="{F5B65F73-8C81-40AC-859E-E444610B9E61}" dt="2020-09-28T05:30:11.149" v="3312"/>
          <ac:picMkLst>
            <pc:docMk/>
            <pc:sldMk cId="729547146" sldId="388"/>
            <ac:picMk id="7" creationId="{51E65D17-1D5E-4A56-AE37-7679C210C1EC}"/>
          </ac:picMkLst>
        </pc:picChg>
        <pc:picChg chg="add mod">
          <ac:chgData name="Steffen Bollmann" userId="350b8b09-3206-4a2b-8030-8fe41abaee26" providerId="ADAL" clId="{F5B65F73-8C81-40AC-859E-E444610B9E61}" dt="2020-09-28T06:06:06.368" v="3896" actId="12788"/>
          <ac:picMkLst>
            <pc:docMk/>
            <pc:sldMk cId="729547146" sldId="388"/>
            <ac:picMk id="8" creationId="{0EBA088C-C7B7-4F37-9A44-99C6AF213DF5}"/>
          </ac:picMkLst>
        </pc:picChg>
      </pc:sldChg>
      <pc:sldChg chg="addSp delSp modSp new modAnim">
        <pc:chgData name="Steffen Bollmann" userId="350b8b09-3206-4a2b-8030-8fe41abaee26" providerId="ADAL" clId="{F5B65F73-8C81-40AC-859E-E444610B9E61}" dt="2020-09-28T06:19:26.861" v="4271"/>
        <pc:sldMkLst>
          <pc:docMk/>
          <pc:sldMk cId="2199954131" sldId="389"/>
        </pc:sldMkLst>
        <pc:spChg chg="del">
          <ac:chgData name="Steffen Bollmann" userId="350b8b09-3206-4a2b-8030-8fe41abaee26" providerId="ADAL" clId="{F5B65F73-8C81-40AC-859E-E444610B9E61}" dt="2020-09-28T05:35:37.816" v="3322" actId="931"/>
          <ac:spMkLst>
            <pc:docMk/>
            <pc:sldMk cId="2199954131" sldId="389"/>
            <ac:spMk id="2" creationId="{63721145-62F0-4C70-B6DA-6E4C97DB7931}"/>
          </ac:spMkLst>
        </pc:spChg>
        <pc:spChg chg="mod">
          <ac:chgData name="Steffen Bollmann" userId="350b8b09-3206-4a2b-8030-8fe41abaee26" providerId="ADAL" clId="{F5B65F73-8C81-40AC-859E-E444610B9E61}" dt="2020-09-28T05:41:37.093" v="3554" actId="20577"/>
          <ac:spMkLst>
            <pc:docMk/>
            <pc:sldMk cId="2199954131" sldId="389"/>
            <ac:spMk id="3" creationId="{D8C2967E-BC29-4A18-9002-6E50B2A2CC7C}"/>
          </ac:spMkLst>
        </pc:spChg>
        <pc:spChg chg="mod">
          <ac:chgData name="Steffen Bollmann" userId="350b8b09-3206-4a2b-8030-8fe41abaee26" providerId="ADAL" clId="{F5B65F73-8C81-40AC-859E-E444610B9E61}" dt="2020-09-28T05:33:54.898" v="3319" actId="14100"/>
          <ac:spMkLst>
            <pc:docMk/>
            <pc:sldMk cId="2199954131" sldId="389"/>
            <ac:spMk id="6" creationId="{7B3C5A7B-6AC9-4D5C-A550-D66D42108916}"/>
          </ac:spMkLst>
        </pc:spChg>
        <pc:spChg chg="add del mod">
          <ac:chgData name="Steffen Bollmann" userId="350b8b09-3206-4a2b-8030-8fe41abaee26" providerId="ADAL" clId="{F5B65F73-8C81-40AC-859E-E444610B9E61}" dt="2020-09-28T05:35:43.989" v="3326" actId="478"/>
          <ac:spMkLst>
            <pc:docMk/>
            <pc:sldMk cId="2199954131" sldId="389"/>
            <ac:spMk id="9" creationId="{71C40786-7618-42A2-A628-5766827A7DE7}"/>
          </ac:spMkLst>
        </pc:spChg>
        <pc:spChg chg="add mod">
          <ac:chgData name="Steffen Bollmann" userId="350b8b09-3206-4a2b-8030-8fe41abaee26" providerId="ADAL" clId="{F5B65F73-8C81-40AC-859E-E444610B9E61}" dt="2020-09-28T05:43:57.136" v="3658" actId="1076"/>
          <ac:spMkLst>
            <pc:docMk/>
            <pc:sldMk cId="2199954131" sldId="389"/>
            <ac:spMk id="10" creationId="{3E22A2C2-6057-4FF2-998E-E5E792AF7F48}"/>
          </ac:spMkLst>
        </pc:spChg>
        <pc:spChg chg="add mod">
          <ac:chgData name="Steffen Bollmann" userId="350b8b09-3206-4a2b-8030-8fe41abaee26" providerId="ADAL" clId="{F5B65F73-8C81-40AC-859E-E444610B9E61}" dt="2020-09-28T05:40:46.115" v="3533" actId="1076"/>
          <ac:spMkLst>
            <pc:docMk/>
            <pc:sldMk cId="2199954131" sldId="389"/>
            <ac:spMk id="11" creationId="{A60E8518-951C-4D8C-BE1B-F9B79664B821}"/>
          </ac:spMkLst>
        </pc:spChg>
        <pc:spChg chg="add mod">
          <ac:chgData name="Steffen Bollmann" userId="350b8b09-3206-4a2b-8030-8fe41abaee26" providerId="ADAL" clId="{F5B65F73-8C81-40AC-859E-E444610B9E61}" dt="2020-09-28T05:39:52.850" v="3523" actId="1076"/>
          <ac:spMkLst>
            <pc:docMk/>
            <pc:sldMk cId="2199954131" sldId="389"/>
            <ac:spMk id="12" creationId="{BDAD6E60-2DA8-491A-9E7E-20FBAE529062}"/>
          </ac:spMkLst>
        </pc:spChg>
        <pc:spChg chg="add del">
          <ac:chgData name="Steffen Bollmann" userId="350b8b09-3206-4a2b-8030-8fe41abaee26" providerId="ADAL" clId="{F5B65F73-8C81-40AC-859E-E444610B9E61}" dt="2020-09-28T05:40:16.993" v="3526" actId="478"/>
          <ac:spMkLst>
            <pc:docMk/>
            <pc:sldMk cId="2199954131" sldId="389"/>
            <ac:spMk id="13" creationId="{EEDEFD03-E373-413D-8DDB-50CA848C0979}"/>
          </ac:spMkLst>
        </pc:spChg>
        <pc:spChg chg="add mod">
          <ac:chgData name="Steffen Bollmann" userId="350b8b09-3206-4a2b-8030-8fe41abaee26" providerId="ADAL" clId="{F5B65F73-8C81-40AC-859E-E444610B9E61}" dt="2020-09-28T05:40:49.723" v="3534" actId="1076"/>
          <ac:spMkLst>
            <pc:docMk/>
            <pc:sldMk cId="2199954131" sldId="389"/>
            <ac:spMk id="14" creationId="{DB76C121-6BA5-4CF6-ACC2-BE768C93488A}"/>
          </ac:spMkLst>
        </pc:spChg>
        <pc:spChg chg="add del mod">
          <ac:chgData name="Steffen Bollmann" userId="350b8b09-3206-4a2b-8030-8fe41abaee26" providerId="ADAL" clId="{F5B65F73-8C81-40AC-859E-E444610B9E61}" dt="2020-09-28T05:41:59.924" v="3558" actId="478"/>
          <ac:spMkLst>
            <pc:docMk/>
            <pc:sldMk cId="2199954131" sldId="389"/>
            <ac:spMk id="17" creationId="{54906D03-E655-49F5-ADFB-95F77073370F}"/>
          </ac:spMkLst>
        </pc:spChg>
        <pc:spChg chg="add del mod">
          <ac:chgData name="Steffen Bollmann" userId="350b8b09-3206-4a2b-8030-8fe41abaee26" providerId="ADAL" clId="{F5B65F73-8C81-40AC-859E-E444610B9E61}" dt="2020-09-28T05:42:23.813" v="3574" actId="478"/>
          <ac:spMkLst>
            <pc:docMk/>
            <pc:sldMk cId="2199954131" sldId="389"/>
            <ac:spMk id="20" creationId="{A227BD40-076D-4E6F-A684-4E24ED29CB64}"/>
          </ac:spMkLst>
        </pc:spChg>
        <pc:spChg chg="add mod">
          <ac:chgData name="Steffen Bollmann" userId="350b8b09-3206-4a2b-8030-8fe41abaee26" providerId="ADAL" clId="{F5B65F73-8C81-40AC-859E-E444610B9E61}" dt="2020-09-28T05:42:56.316" v="3601" actId="1076"/>
          <ac:spMkLst>
            <pc:docMk/>
            <pc:sldMk cId="2199954131" sldId="389"/>
            <ac:spMk id="21" creationId="{5EA67C85-4386-435A-8F64-E68C8C100043}"/>
          </ac:spMkLst>
        </pc:spChg>
        <pc:spChg chg="add mod">
          <ac:chgData name="Steffen Bollmann" userId="350b8b09-3206-4a2b-8030-8fe41abaee26" providerId="ADAL" clId="{F5B65F73-8C81-40AC-859E-E444610B9E61}" dt="2020-09-28T05:44:48.511" v="3671" actId="1076"/>
          <ac:spMkLst>
            <pc:docMk/>
            <pc:sldMk cId="2199954131" sldId="389"/>
            <ac:spMk id="22" creationId="{5023206B-EDE4-4D58-B040-29707456E9D5}"/>
          </ac:spMkLst>
        </pc:spChg>
        <pc:spChg chg="add mod">
          <ac:chgData name="Steffen Bollmann" userId="350b8b09-3206-4a2b-8030-8fe41abaee26" providerId="ADAL" clId="{F5B65F73-8C81-40AC-859E-E444610B9E61}" dt="2020-09-28T05:43:20.529" v="3635" actId="14100"/>
          <ac:spMkLst>
            <pc:docMk/>
            <pc:sldMk cId="2199954131" sldId="389"/>
            <ac:spMk id="23" creationId="{F319A673-CC93-4988-8EFE-C6FADAFA1639}"/>
          </ac:spMkLst>
        </pc:spChg>
        <pc:spChg chg="add mod">
          <ac:chgData name="Steffen Bollmann" userId="350b8b09-3206-4a2b-8030-8fe41abaee26" providerId="ADAL" clId="{F5B65F73-8C81-40AC-859E-E444610B9E61}" dt="2020-09-28T05:44:07.553" v="3661" actId="1076"/>
          <ac:spMkLst>
            <pc:docMk/>
            <pc:sldMk cId="2199954131" sldId="389"/>
            <ac:spMk id="25" creationId="{145DADFC-FC28-466A-96D9-DB25DABC0C84}"/>
          </ac:spMkLst>
        </pc:spChg>
        <pc:spChg chg="add mod">
          <ac:chgData name="Steffen Bollmann" userId="350b8b09-3206-4a2b-8030-8fe41abaee26" providerId="ADAL" clId="{F5B65F73-8C81-40AC-859E-E444610B9E61}" dt="2020-09-28T05:44:00.607" v="3659" actId="1076"/>
          <ac:spMkLst>
            <pc:docMk/>
            <pc:sldMk cId="2199954131" sldId="389"/>
            <ac:spMk id="26" creationId="{99838A2E-4A7E-49E2-8CC8-0E35741B8614}"/>
          </ac:spMkLst>
        </pc:spChg>
        <pc:spChg chg="add mod">
          <ac:chgData name="Steffen Bollmann" userId="350b8b09-3206-4a2b-8030-8fe41abaee26" providerId="ADAL" clId="{F5B65F73-8C81-40AC-859E-E444610B9E61}" dt="2020-09-28T05:44:42.893" v="3670" actId="1076"/>
          <ac:spMkLst>
            <pc:docMk/>
            <pc:sldMk cId="2199954131" sldId="389"/>
            <ac:spMk id="27" creationId="{F8CFB00A-3538-4656-91CC-B388273229E3}"/>
          </ac:spMkLst>
        </pc:spChg>
        <pc:picChg chg="add mod">
          <ac:chgData name="Steffen Bollmann" userId="350b8b09-3206-4a2b-8030-8fe41abaee26" providerId="ADAL" clId="{F5B65F73-8C81-40AC-859E-E444610B9E61}" dt="2020-09-28T05:44:55.559" v="3673" actId="1076"/>
          <ac:picMkLst>
            <pc:docMk/>
            <pc:sldMk cId="2199954131" sldId="389"/>
            <ac:picMk id="8" creationId="{66638FE2-42E8-4D42-8217-BFD8FED1D599}"/>
          </ac:picMkLst>
        </pc:picChg>
        <pc:picChg chg="add del mod">
          <ac:chgData name="Steffen Bollmann" userId="350b8b09-3206-4a2b-8030-8fe41abaee26" providerId="ADAL" clId="{F5B65F73-8C81-40AC-859E-E444610B9E61}" dt="2020-09-28T05:41:59.924" v="3558" actId="478"/>
          <ac:picMkLst>
            <pc:docMk/>
            <pc:sldMk cId="2199954131" sldId="389"/>
            <ac:picMk id="16" creationId="{9E9F86AB-05AC-4EA0-9446-7D93EB4607E0}"/>
          </ac:picMkLst>
        </pc:picChg>
        <pc:picChg chg="add mod">
          <ac:chgData name="Steffen Bollmann" userId="350b8b09-3206-4a2b-8030-8fe41abaee26" providerId="ADAL" clId="{F5B65F73-8C81-40AC-859E-E444610B9E61}" dt="2020-09-28T05:43:22.162" v="3636" actId="1076"/>
          <ac:picMkLst>
            <pc:docMk/>
            <pc:sldMk cId="2199954131" sldId="389"/>
            <ac:picMk id="19" creationId="{391F0ACE-D878-43FD-A3AD-44601E1B1F83}"/>
          </ac:picMkLst>
        </pc:picChg>
        <pc:picChg chg="add mod">
          <ac:chgData name="Steffen Bollmann" userId="350b8b09-3206-4a2b-8030-8fe41abaee26" providerId="ADAL" clId="{F5B65F73-8C81-40AC-859E-E444610B9E61}" dt="2020-09-28T05:44:51.630" v="3672" actId="1076"/>
          <ac:picMkLst>
            <pc:docMk/>
            <pc:sldMk cId="2199954131" sldId="389"/>
            <ac:picMk id="24" creationId="{03AF34D7-840E-44B3-9C0A-A29E3AFCDC64}"/>
          </ac:picMkLst>
        </pc:picChg>
      </pc:sldChg>
      <pc:sldChg chg="modSp add ord">
        <pc:chgData name="Steffen Bollmann" userId="350b8b09-3206-4a2b-8030-8fe41abaee26" providerId="ADAL" clId="{F5B65F73-8C81-40AC-859E-E444610B9E61}" dt="2020-09-28T05:46:40.725" v="3681" actId="208"/>
        <pc:sldMkLst>
          <pc:docMk/>
          <pc:sldMk cId="1896545766" sldId="390"/>
        </pc:sldMkLst>
        <pc:spChg chg="mod">
          <ac:chgData name="Steffen Bollmann" userId="350b8b09-3206-4a2b-8030-8fe41abaee26" providerId="ADAL" clId="{F5B65F73-8C81-40AC-859E-E444610B9E61}" dt="2020-09-28T05:46:40.725" v="3681" actId="208"/>
          <ac:spMkLst>
            <pc:docMk/>
            <pc:sldMk cId="1896545766" sldId="390"/>
            <ac:spMk id="11" creationId="{A60E8518-951C-4D8C-BE1B-F9B79664B821}"/>
          </ac:spMkLst>
        </pc:spChg>
      </pc:sldChg>
      <pc:sldChg chg="modSp add">
        <pc:chgData name="Steffen Bollmann" userId="350b8b09-3206-4a2b-8030-8fe41abaee26" providerId="ADAL" clId="{F5B65F73-8C81-40AC-859E-E444610B9E61}" dt="2020-09-28T05:46:07.938" v="3679" actId="208"/>
        <pc:sldMkLst>
          <pc:docMk/>
          <pc:sldMk cId="219493436" sldId="391"/>
        </pc:sldMkLst>
        <pc:spChg chg="mod">
          <ac:chgData name="Steffen Bollmann" userId="350b8b09-3206-4a2b-8030-8fe41abaee26" providerId="ADAL" clId="{F5B65F73-8C81-40AC-859E-E444610B9E61}" dt="2020-09-28T05:46:07.938" v="3679" actId="208"/>
          <ac:spMkLst>
            <pc:docMk/>
            <pc:sldMk cId="219493436" sldId="391"/>
            <ac:spMk id="12" creationId="{BDAD6E60-2DA8-491A-9E7E-20FBAE529062}"/>
          </ac:spMkLst>
        </pc:spChg>
      </pc:sldChg>
      <pc:sldChg chg="addSp delSp modSp new modAnim">
        <pc:chgData name="Steffen Bollmann" userId="350b8b09-3206-4a2b-8030-8fe41abaee26" providerId="ADAL" clId="{F5B65F73-8C81-40AC-859E-E444610B9E61}" dt="2020-09-28T06:04:56.595" v="3876"/>
        <pc:sldMkLst>
          <pc:docMk/>
          <pc:sldMk cId="691058425" sldId="392"/>
        </pc:sldMkLst>
        <pc:spChg chg="del">
          <ac:chgData name="Steffen Bollmann" userId="350b8b09-3206-4a2b-8030-8fe41abaee26" providerId="ADAL" clId="{F5B65F73-8C81-40AC-859E-E444610B9E61}" dt="2020-09-28T05:51:27.795" v="3690" actId="931"/>
          <ac:spMkLst>
            <pc:docMk/>
            <pc:sldMk cId="691058425" sldId="392"/>
            <ac:spMk id="2" creationId="{9E2602BC-714E-4E6E-8F6C-AC2E09675E51}"/>
          </ac:spMkLst>
        </pc:spChg>
        <pc:spChg chg="mod">
          <ac:chgData name="Steffen Bollmann" userId="350b8b09-3206-4a2b-8030-8fe41abaee26" providerId="ADAL" clId="{F5B65F73-8C81-40AC-859E-E444610B9E61}" dt="2020-09-28T05:56:50.527" v="3820" actId="20577"/>
          <ac:spMkLst>
            <pc:docMk/>
            <pc:sldMk cId="691058425" sldId="392"/>
            <ac:spMk id="3" creationId="{B8F898E0-6CF8-4687-B023-CDB9AA6304B0}"/>
          </ac:spMkLst>
        </pc:spChg>
        <pc:spChg chg="add">
          <ac:chgData name="Steffen Bollmann" userId="350b8b09-3206-4a2b-8030-8fe41abaee26" providerId="ADAL" clId="{F5B65F73-8C81-40AC-859E-E444610B9E61}" dt="2020-09-28T05:56:59.624" v="3823" actId="11529"/>
          <ac:spMkLst>
            <pc:docMk/>
            <pc:sldMk cId="691058425" sldId="392"/>
            <ac:spMk id="10" creationId="{A146B5CD-E102-4A70-9608-826B3D215C72}"/>
          </ac:spMkLst>
        </pc:spChg>
        <pc:spChg chg="add mod">
          <ac:chgData name="Steffen Bollmann" userId="350b8b09-3206-4a2b-8030-8fe41abaee26" providerId="ADAL" clId="{F5B65F73-8C81-40AC-859E-E444610B9E61}" dt="2020-09-28T06:02:44.217" v="3858" actId="17032"/>
          <ac:spMkLst>
            <pc:docMk/>
            <pc:sldMk cId="691058425" sldId="392"/>
            <ac:spMk id="21" creationId="{EF2E2363-D77F-4A75-9678-65D28433BCD5}"/>
          </ac:spMkLst>
        </pc:spChg>
        <pc:picChg chg="add mod modCrop">
          <ac:chgData name="Steffen Bollmann" userId="350b8b09-3206-4a2b-8030-8fe41abaee26" providerId="ADAL" clId="{F5B65F73-8C81-40AC-859E-E444610B9E61}" dt="2020-09-28T05:56:53.170" v="3821" actId="1076"/>
          <ac:picMkLst>
            <pc:docMk/>
            <pc:sldMk cId="691058425" sldId="392"/>
            <ac:picMk id="8" creationId="{40131DA6-2EB6-402E-9899-8C7C62371977}"/>
          </ac:picMkLst>
        </pc:picChg>
        <pc:picChg chg="add del mod">
          <ac:chgData name="Steffen Bollmann" userId="350b8b09-3206-4a2b-8030-8fe41abaee26" providerId="ADAL" clId="{F5B65F73-8C81-40AC-859E-E444610B9E61}" dt="2020-09-28T05:58:35.499" v="3829" actId="478"/>
          <ac:picMkLst>
            <pc:docMk/>
            <pc:sldMk cId="691058425" sldId="392"/>
            <ac:picMk id="9" creationId="{408043C5-2BF9-4C3E-9BB5-1155BEF022BA}"/>
          </ac:picMkLst>
        </pc:picChg>
        <pc:picChg chg="add del mod">
          <ac:chgData name="Steffen Bollmann" userId="350b8b09-3206-4a2b-8030-8fe41abaee26" providerId="ADAL" clId="{F5B65F73-8C81-40AC-859E-E444610B9E61}" dt="2020-09-28T05:58:34.942" v="3828" actId="478"/>
          <ac:picMkLst>
            <pc:docMk/>
            <pc:sldMk cId="691058425" sldId="392"/>
            <ac:picMk id="12" creationId="{BAB59173-C42E-482C-B7EC-7FB47B18C36E}"/>
          </ac:picMkLst>
        </pc:picChg>
        <pc:picChg chg="add mod">
          <ac:chgData name="Steffen Bollmann" userId="350b8b09-3206-4a2b-8030-8fe41abaee26" providerId="ADAL" clId="{F5B65F73-8C81-40AC-859E-E444610B9E61}" dt="2020-09-28T05:59:13.008" v="3833" actId="962"/>
          <ac:picMkLst>
            <pc:docMk/>
            <pc:sldMk cId="691058425" sldId="392"/>
            <ac:picMk id="14" creationId="{F66BF69E-E5A9-49C8-8ECC-4D96B9103498}"/>
          </ac:picMkLst>
        </pc:picChg>
        <pc:picChg chg="add mod">
          <ac:chgData name="Steffen Bollmann" userId="350b8b09-3206-4a2b-8030-8fe41abaee26" providerId="ADAL" clId="{F5B65F73-8C81-40AC-859E-E444610B9E61}" dt="2020-09-28T06:02:14.564" v="3856" actId="1076"/>
          <ac:picMkLst>
            <pc:docMk/>
            <pc:sldMk cId="691058425" sldId="392"/>
            <ac:picMk id="16" creationId="{F2459A9C-7651-43C9-B8A2-ABCE13626C81}"/>
          </ac:picMkLst>
        </pc:picChg>
        <pc:picChg chg="add del mod">
          <ac:chgData name="Steffen Bollmann" userId="350b8b09-3206-4a2b-8030-8fe41abaee26" providerId="ADAL" clId="{F5B65F73-8C81-40AC-859E-E444610B9E61}" dt="2020-09-28T06:01:00.961" v="3847" actId="478"/>
          <ac:picMkLst>
            <pc:docMk/>
            <pc:sldMk cId="691058425" sldId="392"/>
            <ac:picMk id="18" creationId="{01BEAB12-2EAB-47AB-AA58-36EC6FC96971}"/>
          </ac:picMkLst>
        </pc:picChg>
        <pc:picChg chg="add mod">
          <ac:chgData name="Steffen Bollmann" userId="350b8b09-3206-4a2b-8030-8fe41abaee26" providerId="ADAL" clId="{F5B65F73-8C81-40AC-859E-E444610B9E61}" dt="2020-09-28T06:03:37.121" v="3871" actId="692"/>
          <ac:picMkLst>
            <pc:docMk/>
            <pc:sldMk cId="691058425" sldId="392"/>
            <ac:picMk id="20" creationId="{AAFCC91C-764B-45AF-854B-BF63B31FCA69}"/>
          </ac:picMkLst>
        </pc:picChg>
      </pc:sldChg>
      <pc:sldChg chg="modSp add">
        <pc:chgData name="Steffen Bollmann" userId="350b8b09-3206-4a2b-8030-8fe41abaee26" providerId="ADAL" clId="{F5B65F73-8C81-40AC-859E-E444610B9E61}" dt="2020-09-28T05:48:57.882" v="3689" actId="208"/>
        <pc:sldMkLst>
          <pc:docMk/>
          <pc:sldMk cId="651160049" sldId="393"/>
        </pc:sldMkLst>
        <pc:spChg chg="mod">
          <ac:chgData name="Steffen Bollmann" userId="350b8b09-3206-4a2b-8030-8fe41abaee26" providerId="ADAL" clId="{F5B65F73-8C81-40AC-859E-E444610B9E61}" dt="2020-09-28T05:48:57.882" v="3689" actId="208"/>
          <ac:spMkLst>
            <pc:docMk/>
            <pc:sldMk cId="651160049" sldId="393"/>
            <ac:spMk id="10" creationId="{3E22A2C2-6057-4FF2-998E-E5E792AF7F48}"/>
          </ac:spMkLst>
        </pc:spChg>
      </pc:sldChg>
      <pc:sldChg chg="add del">
        <pc:chgData name="Steffen Bollmann" userId="350b8b09-3206-4a2b-8030-8fe41abaee26" providerId="ADAL" clId="{F5B65F73-8C81-40AC-859E-E444610B9E61}" dt="2020-09-28T05:48:33.437" v="3684"/>
        <pc:sldMkLst>
          <pc:docMk/>
          <pc:sldMk cId="2736289977" sldId="393"/>
        </pc:sldMkLst>
      </pc:sldChg>
      <pc:sldChg chg="addSp delSp modSp new">
        <pc:chgData name="Steffen Bollmann" userId="350b8b09-3206-4a2b-8030-8fe41abaee26" providerId="ADAL" clId="{F5B65F73-8C81-40AC-859E-E444610B9E61}" dt="2020-09-28T06:24:52.999" v="4322" actId="1076"/>
        <pc:sldMkLst>
          <pc:docMk/>
          <pc:sldMk cId="1606353971" sldId="394"/>
        </pc:sldMkLst>
        <pc:spChg chg="mod">
          <ac:chgData name="Steffen Bollmann" userId="350b8b09-3206-4a2b-8030-8fe41abaee26" providerId="ADAL" clId="{F5B65F73-8C81-40AC-859E-E444610B9E61}" dt="2020-09-28T06:21:20.161" v="4292" actId="20577"/>
          <ac:spMkLst>
            <pc:docMk/>
            <pc:sldMk cId="1606353971" sldId="394"/>
            <ac:spMk id="2" creationId="{BA2E9DED-E80F-4C95-9831-E85BA9EEA0AB}"/>
          </ac:spMkLst>
        </pc:spChg>
        <pc:spChg chg="mod">
          <ac:chgData name="Steffen Bollmann" userId="350b8b09-3206-4a2b-8030-8fe41abaee26" providerId="ADAL" clId="{F5B65F73-8C81-40AC-859E-E444610B9E61}" dt="2020-09-28T06:24:42.336" v="4320" actId="20577"/>
          <ac:spMkLst>
            <pc:docMk/>
            <pc:sldMk cId="1606353971" sldId="394"/>
            <ac:spMk id="3" creationId="{B3573769-4A1A-4EAD-8D29-DAD84EAF2B5D}"/>
          </ac:spMkLst>
        </pc:spChg>
        <pc:spChg chg="add del mod">
          <ac:chgData name="Steffen Bollmann" userId="350b8b09-3206-4a2b-8030-8fe41abaee26" providerId="ADAL" clId="{F5B65F73-8C81-40AC-859E-E444610B9E61}" dt="2020-09-28T06:08:43.969" v="3975"/>
          <ac:spMkLst>
            <pc:docMk/>
            <pc:sldMk cId="1606353971" sldId="394"/>
            <ac:spMk id="9" creationId="{93B6B6CA-6129-45D3-B606-236047A1A17A}"/>
          </ac:spMkLst>
        </pc:spChg>
        <pc:spChg chg="add del mod">
          <ac:chgData name="Steffen Bollmann" userId="350b8b09-3206-4a2b-8030-8fe41abaee26" providerId="ADAL" clId="{F5B65F73-8C81-40AC-859E-E444610B9E61}" dt="2020-09-28T06:08:43.970" v="3977"/>
          <ac:spMkLst>
            <pc:docMk/>
            <pc:sldMk cId="1606353971" sldId="394"/>
            <ac:spMk id="10" creationId="{86121807-00A9-434B-9199-4B35C06F7B77}"/>
          </ac:spMkLst>
        </pc:spChg>
        <pc:picChg chg="add del mod">
          <ac:chgData name="Steffen Bollmann" userId="350b8b09-3206-4a2b-8030-8fe41abaee26" providerId="ADAL" clId="{F5B65F73-8C81-40AC-859E-E444610B9E61}" dt="2020-09-28T06:08:43.965" v="3973" actId="478"/>
          <ac:picMkLst>
            <pc:docMk/>
            <pc:sldMk cId="1606353971" sldId="394"/>
            <ac:picMk id="8" creationId="{3B5746EE-1448-40AA-94C9-FF4B54A134D8}"/>
          </ac:picMkLst>
        </pc:picChg>
        <pc:picChg chg="add mod">
          <ac:chgData name="Steffen Bollmann" userId="350b8b09-3206-4a2b-8030-8fe41abaee26" providerId="ADAL" clId="{F5B65F73-8C81-40AC-859E-E444610B9E61}" dt="2020-09-28T06:24:52.999" v="4322" actId="1076"/>
          <ac:picMkLst>
            <pc:docMk/>
            <pc:sldMk cId="1606353971" sldId="394"/>
            <ac:picMk id="11" creationId="{54152092-103E-40D8-BB03-700CFAC130A1}"/>
          </ac:picMkLst>
        </pc:picChg>
      </pc:sldChg>
      <pc:sldChg chg="addSp delSp modSp add modAnim">
        <pc:chgData name="Steffen Bollmann" userId="350b8b09-3206-4a2b-8030-8fe41abaee26" providerId="ADAL" clId="{F5B65F73-8C81-40AC-859E-E444610B9E61}" dt="2020-09-28T06:24:06.278" v="4313" actId="478"/>
        <pc:sldMkLst>
          <pc:docMk/>
          <pc:sldMk cId="944250170" sldId="395"/>
        </pc:sldMkLst>
        <pc:spChg chg="add del mod">
          <ac:chgData name="Steffen Bollmann" userId="350b8b09-3206-4a2b-8030-8fe41abaee26" providerId="ADAL" clId="{F5B65F73-8C81-40AC-859E-E444610B9E61}" dt="2020-09-28T06:23:07.598" v="4299" actId="478"/>
          <ac:spMkLst>
            <pc:docMk/>
            <pc:sldMk cId="944250170" sldId="395"/>
            <ac:spMk id="14" creationId="{D38E2909-CD7E-418D-8AFE-59A8117CFD8E}"/>
          </ac:spMkLst>
        </pc:spChg>
        <pc:spChg chg="add del mod">
          <ac:chgData name="Steffen Bollmann" userId="350b8b09-3206-4a2b-8030-8fe41abaee26" providerId="ADAL" clId="{F5B65F73-8C81-40AC-859E-E444610B9E61}" dt="2020-09-28T06:24:06.278" v="4313" actId="478"/>
          <ac:spMkLst>
            <pc:docMk/>
            <pc:sldMk cId="944250170" sldId="395"/>
            <ac:spMk id="19" creationId="{3B756A29-0815-4FAE-851F-66F4C03EFF69}"/>
          </ac:spMkLst>
        </pc:spChg>
        <pc:picChg chg="add mod">
          <ac:chgData name="Steffen Bollmann" userId="350b8b09-3206-4a2b-8030-8fe41abaee26" providerId="ADAL" clId="{F5B65F73-8C81-40AC-859E-E444610B9E61}" dt="2020-09-28T06:23:14.376" v="4300" actId="1076"/>
          <ac:picMkLst>
            <pc:docMk/>
            <pc:sldMk cId="944250170" sldId="395"/>
            <ac:picMk id="13" creationId="{7CC5E8FC-B3AD-4AF7-B741-D9F85507F237}"/>
          </ac:picMkLst>
        </pc:picChg>
        <pc:picChg chg="add mod">
          <ac:chgData name="Steffen Bollmann" userId="350b8b09-3206-4a2b-8030-8fe41abaee26" providerId="ADAL" clId="{F5B65F73-8C81-40AC-859E-E444610B9E61}" dt="2020-09-28T06:23:18.571" v="4302" actId="1076"/>
          <ac:picMkLst>
            <pc:docMk/>
            <pc:sldMk cId="944250170" sldId="395"/>
            <ac:picMk id="15" creationId="{11211A4F-A916-41F7-B2BC-9510C85567A2}"/>
          </ac:picMkLst>
        </pc:picChg>
        <pc:picChg chg="add mod">
          <ac:chgData name="Steffen Bollmann" userId="350b8b09-3206-4a2b-8030-8fe41abaee26" providerId="ADAL" clId="{F5B65F73-8C81-40AC-859E-E444610B9E61}" dt="2020-09-28T06:23:20.612" v="4304" actId="1076"/>
          <ac:picMkLst>
            <pc:docMk/>
            <pc:sldMk cId="944250170" sldId="395"/>
            <ac:picMk id="16" creationId="{075D0088-4DBA-4FAC-8AE2-C71CFDD45200}"/>
          </ac:picMkLst>
        </pc:picChg>
        <pc:picChg chg="add mod">
          <ac:chgData name="Steffen Bollmann" userId="350b8b09-3206-4a2b-8030-8fe41abaee26" providerId="ADAL" clId="{F5B65F73-8C81-40AC-859E-E444610B9E61}" dt="2020-09-28T06:23:24.102" v="4306" actId="1076"/>
          <ac:picMkLst>
            <pc:docMk/>
            <pc:sldMk cId="944250170" sldId="395"/>
            <ac:picMk id="17" creationId="{D90422EA-FB5E-45B8-919E-F4FB827EDB65}"/>
          </ac:picMkLst>
        </pc:picChg>
        <pc:picChg chg="add mod">
          <ac:chgData name="Steffen Bollmann" userId="350b8b09-3206-4a2b-8030-8fe41abaee26" providerId="ADAL" clId="{F5B65F73-8C81-40AC-859E-E444610B9E61}" dt="2020-09-28T06:23:34.486" v="4310" actId="1076"/>
          <ac:picMkLst>
            <pc:docMk/>
            <pc:sldMk cId="944250170" sldId="395"/>
            <ac:picMk id="18" creationId="{A27461AD-5CAE-4B2D-94AC-2F9C3D5EBBDD}"/>
          </ac:picMkLst>
        </pc:picChg>
      </pc:sldChg>
      <pc:sldChg chg="addSp delSp modSp new modAnim">
        <pc:chgData name="Steffen Bollmann" userId="350b8b09-3206-4a2b-8030-8fe41abaee26" providerId="ADAL" clId="{F5B65F73-8C81-40AC-859E-E444610B9E61}" dt="2020-09-28T06:33:08.025" v="4372" actId="1076"/>
        <pc:sldMkLst>
          <pc:docMk/>
          <pc:sldMk cId="2745832090" sldId="396"/>
        </pc:sldMkLst>
        <pc:spChg chg="del">
          <ac:chgData name="Steffen Bollmann" userId="350b8b09-3206-4a2b-8030-8fe41abaee26" providerId="ADAL" clId="{F5B65F73-8C81-40AC-859E-E444610B9E61}" dt="2020-09-28T06:32:07.006" v="4357"/>
          <ac:spMkLst>
            <pc:docMk/>
            <pc:sldMk cId="2745832090" sldId="396"/>
            <ac:spMk id="2" creationId="{A28F7A3B-64BD-44A6-8A91-A85E44B1EC82}"/>
          </ac:spMkLst>
        </pc:spChg>
        <pc:spChg chg="mod">
          <ac:chgData name="Steffen Bollmann" userId="350b8b09-3206-4a2b-8030-8fe41abaee26" providerId="ADAL" clId="{F5B65F73-8C81-40AC-859E-E444610B9E61}" dt="2020-09-28T06:32:35.932" v="4365"/>
          <ac:spMkLst>
            <pc:docMk/>
            <pc:sldMk cId="2745832090" sldId="396"/>
            <ac:spMk id="3" creationId="{F8BEB13C-13F6-445A-AD92-51CE2F2B991A}"/>
          </ac:spMkLst>
        </pc:spChg>
        <pc:spChg chg="add">
          <ac:chgData name="Steffen Bollmann" userId="350b8b09-3206-4a2b-8030-8fe41abaee26" providerId="ADAL" clId="{F5B65F73-8C81-40AC-859E-E444610B9E61}" dt="2020-09-28T06:32:43.967" v="4366"/>
          <ac:spMkLst>
            <pc:docMk/>
            <pc:sldMk cId="2745832090" sldId="396"/>
            <ac:spMk id="9" creationId="{46E59770-93B5-4E2C-A0D8-16F5D8F5F884}"/>
          </ac:spMkLst>
        </pc:spChg>
        <pc:spChg chg="add">
          <ac:chgData name="Steffen Bollmann" userId="350b8b09-3206-4a2b-8030-8fe41abaee26" providerId="ADAL" clId="{F5B65F73-8C81-40AC-859E-E444610B9E61}" dt="2020-09-28T06:32:43.967" v="4366"/>
          <ac:spMkLst>
            <pc:docMk/>
            <pc:sldMk cId="2745832090" sldId="396"/>
            <ac:spMk id="10" creationId="{6BA77138-16F4-46C9-87DA-80027B4C1D06}"/>
          </ac:spMkLst>
        </pc:spChg>
        <pc:grpChg chg="add mod">
          <ac:chgData name="Steffen Bollmann" userId="350b8b09-3206-4a2b-8030-8fe41abaee26" providerId="ADAL" clId="{F5B65F73-8C81-40AC-859E-E444610B9E61}" dt="2020-09-28T06:32:44.990" v="4367"/>
          <ac:grpSpMkLst>
            <pc:docMk/>
            <pc:sldMk cId="2745832090" sldId="396"/>
            <ac:grpSpMk id="8" creationId="{D81FD769-426B-432D-B637-DF1C31A8B05C}"/>
          </ac:grpSpMkLst>
        </pc:grpChg>
        <pc:graphicFrameChg chg="add mod">
          <ac:chgData name="Steffen Bollmann" userId="350b8b09-3206-4a2b-8030-8fe41abaee26" providerId="ADAL" clId="{F5B65F73-8C81-40AC-859E-E444610B9E61}" dt="2020-09-28T06:33:08.025" v="4372" actId="1076"/>
          <ac:graphicFrameMkLst>
            <pc:docMk/>
            <pc:sldMk cId="2745832090" sldId="396"/>
            <ac:graphicFrameMk id="11" creationId="{AA7E06B8-66BC-4D1F-87B2-6AC3D8B31FD7}"/>
          </ac:graphicFrameMkLst>
        </pc:graphicFrameChg>
        <pc:picChg chg="add mod">
          <ac:chgData name="Steffen Bollmann" userId="350b8b09-3206-4a2b-8030-8fe41abaee26" providerId="ADAL" clId="{F5B65F73-8C81-40AC-859E-E444610B9E61}" dt="2020-09-28T06:33:02.789" v="4371" actId="1076"/>
          <ac:picMkLst>
            <pc:docMk/>
            <pc:sldMk cId="2745832090" sldId="396"/>
            <ac:picMk id="7" creationId="{3262D4CE-55B2-47FD-94EE-F5D99CFFA4E9}"/>
          </ac:picMkLst>
        </pc:picChg>
      </pc:sldChg>
      <pc:sldChg chg="modSp add">
        <pc:chgData name="Steffen Bollmann" userId="350b8b09-3206-4a2b-8030-8fe41abaee26" providerId="ADAL" clId="{F5B65F73-8C81-40AC-859E-E444610B9E61}" dt="2020-09-28T06:32:16.467" v="4363"/>
        <pc:sldMkLst>
          <pc:docMk/>
          <pc:sldMk cId="1562501378" sldId="397"/>
        </pc:sldMkLst>
        <pc:spChg chg="mod">
          <ac:chgData name="Steffen Bollmann" userId="350b8b09-3206-4a2b-8030-8fe41abaee26" providerId="ADAL" clId="{F5B65F73-8C81-40AC-859E-E444610B9E61}" dt="2020-09-28T06:32:16.467" v="4363"/>
          <ac:spMkLst>
            <pc:docMk/>
            <pc:sldMk cId="1562501378" sldId="397"/>
            <ac:spMk id="9" creationId="{BF34C40D-EEB1-4968-9496-31C3A40761D2}"/>
          </ac:spMkLst>
        </pc:spChg>
      </pc:sldChg>
      <pc:sldChg chg="addSp modSp add">
        <pc:chgData name="Steffen Bollmann" userId="350b8b09-3206-4a2b-8030-8fe41abaee26" providerId="ADAL" clId="{F5B65F73-8C81-40AC-859E-E444610B9E61}" dt="2020-09-28T06:34:04.267" v="4428" actId="1076"/>
        <pc:sldMkLst>
          <pc:docMk/>
          <pc:sldMk cId="2107508073" sldId="398"/>
        </pc:sldMkLst>
        <pc:spChg chg="mod">
          <ac:chgData name="Steffen Bollmann" userId="350b8b09-3206-4a2b-8030-8fe41abaee26" providerId="ADAL" clId="{F5B65F73-8C81-40AC-859E-E444610B9E61}" dt="2020-09-28T06:33:50.473" v="4417" actId="20577"/>
          <ac:spMkLst>
            <pc:docMk/>
            <pc:sldMk cId="2107508073" sldId="398"/>
            <ac:spMk id="3" creationId="{F8BEB13C-13F6-445A-AD92-51CE2F2B991A}"/>
          </ac:spMkLst>
        </pc:spChg>
        <pc:spChg chg="add mod">
          <ac:chgData name="Steffen Bollmann" userId="350b8b09-3206-4a2b-8030-8fe41abaee26" providerId="ADAL" clId="{F5B65F73-8C81-40AC-859E-E444610B9E61}" dt="2020-09-28T06:34:04.267" v="4428" actId="1076"/>
          <ac:spMkLst>
            <pc:docMk/>
            <pc:sldMk cId="2107508073" sldId="398"/>
            <ac:spMk id="8" creationId="{37583EFD-75E6-4B98-9857-5801711A9D16}"/>
          </ac:spMkLst>
        </pc:spChg>
      </pc:sldChg>
      <pc:sldChg chg="add">
        <pc:chgData name="Steffen Bollmann" userId="350b8b09-3206-4a2b-8030-8fe41abaee26" providerId="ADAL" clId="{F5B65F73-8C81-40AC-859E-E444610B9E61}" dt="2020-09-28T22:01:06.220" v="4431"/>
        <pc:sldMkLst>
          <pc:docMk/>
          <pc:sldMk cId="17639617" sldId="399"/>
        </pc:sldMkLst>
      </pc:sldChg>
      <pc:sldMasterChg chg="modSp modSldLayout">
        <pc:chgData name="Steffen Bollmann" userId="350b8b09-3206-4a2b-8030-8fe41abaee26" providerId="ADAL" clId="{F5B65F73-8C81-40AC-859E-E444610B9E61}" dt="2020-09-28T05:34:11.653" v="3321" actId="14100"/>
        <pc:sldMasterMkLst>
          <pc:docMk/>
          <pc:sldMasterMk cId="3786833112" sldId="2147483648"/>
        </pc:sldMasterMkLst>
        <pc:spChg chg="mod">
          <ac:chgData name="Steffen Bollmann" userId="350b8b09-3206-4a2b-8030-8fe41abaee26" providerId="ADAL" clId="{F5B65F73-8C81-40AC-859E-E444610B9E61}" dt="2020-09-28T05:25:37.251" v="3293" actId="14100"/>
          <ac:spMkLst>
            <pc:docMk/>
            <pc:sldMasterMk cId="3786833112" sldId="2147483648"/>
            <ac:spMk id="3" creationId="{3BDB83A3-A276-43C3-9F27-2B380C4149A9}"/>
          </ac:spMkLst>
        </pc:spChg>
        <pc:sldLayoutChg chg="modSp">
          <pc:chgData name="Steffen Bollmann" userId="350b8b09-3206-4a2b-8030-8fe41abaee26" providerId="ADAL" clId="{F5B65F73-8C81-40AC-859E-E444610B9E61}" dt="2020-09-28T05:34:11.653" v="3321" actId="14100"/>
          <pc:sldLayoutMkLst>
            <pc:docMk/>
            <pc:sldMasterMk cId="3786833112" sldId="2147483648"/>
            <pc:sldLayoutMk cId="1740759365" sldId="2147483650"/>
          </pc:sldLayoutMkLst>
          <pc:spChg chg="mod">
            <ac:chgData name="Steffen Bollmann" userId="350b8b09-3206-4a2b-8030-8fe41abaee26" providerId="ADAL" clId="{F5B65F73-8C81-40AC-859E-E444610B9E61}" dt="2020-09-28T05:34:11.653" v="3321" actId="14100"/>
            <ac:spMkLst>
              <pc:docMk/>
              <pc:sldMasterMk cId="3786833112" sldId="2147483648"/>
              <pc:sldLayoutMk cId="1740759365" sldId="2147483650"/>
              <ac:spMk id="14" creationId="{59BA0F0A-82FA-4477-B553-959A8EFB7E8F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8/12/2020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8/12/2020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069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B90A4-353C-48E3-A991-1B0A2B9809C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104F0F0-FDFF-43C7-9188-2DB30D5D1563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9DCCA-7638-41AF-BB97-E7C1ADB94B43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031C-D81B-4218-94A1-8E617EC68AED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EF3A4-7665-47FA-8B69-9A4F31C18B06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D515-B4C3-44B8-9BAA-EEF692FA5A5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BC86CC-8E6A-4F6A-BC10-D9D4BF0CE88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C9ED7-6517-494A-9E4C-6DF78B8356C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16337-F2DC-4078-961D-7B3BDA5209EB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D441B-BAF3-4DDF-A5CD-A8E786E8FAAC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D0FAE-3953-4EE5-ADCD-BB5BCA72CF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4E8D8-7819-4122-838F-7CED981EC3B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D53B17-CFA2-4153-BA9B-6F2B6C1F6005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[Presentation Title] | [Date]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A8BB8-1B5E-4246-8A55-FAB9C1E84DFA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C1DC6-F03F-4189-B5B9-2FF38EB9C0E6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7AECD-2D0A-4301-9CB8-B765D71F0B6B}"/>
              </a:ext>
            </a:extLst>
          </p:cNvPr>
          <p:cNvSpPr>
            <a:spLocks noGrp="1"/>
          </p:cNvSpPr>
          <p:nvPr>
            <p:ph type="dt" sz="half" idx="38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88FC7-59B6-4EA9-ABA6-E3BB2E23FF81}"/>
              </a:ext>
            </a:extLst>
          </p:cNvPr>
          <p:cNvSpPr>
            <a:spLocks noGrp="1"/>
          </p:cNvSpPr>
          <p:nvPr>
            <p:ph type="dt" sz="half" idx="39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AFECAB-12EA-4AAC-BBB9-72070BF5947B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BA455-94D3-4DB8-AAFA-811D610E138C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5C78F-E1DA-41DF-B969-597539E60F5D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F0C86-E17F-4FB6-93F4-7CD03DCBD83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18496-7854-4AD0-8A2D-922EA1AA164D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506F8-588F-4C50-8AA3-03099347931D}"/>
              </a:ext>
            </a:extLst>
          </p:cNvPr>
          <p:cNvSpPr>
            <a:spLocks noGrp="1"/>
          </p:cNvSpPr>
          <p:nvPr>
            <p:ph type="dt" sz="half" idx="24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382FB-62F4-4C2A-91A5-943967894D42}"/>
              </a:ext>
            </a:extLst>
          </p:cNvPr>
          <p:cNvSpPr>
            <a:spLocks noGrp="1"/>
          </p:cNvSpPr>
          <p:nvPr>
            <p:ph type="dt" sz="half" idx="32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B7EB-0921-47FC-BB02-41C5175DD7EB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DAD56-26A5-445E-899E-91F378A60EDF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D7F9E-C12F-47F1-B536-38EB7D688E56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tx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8000"/>
                    </a14:imgEffect>
                  </a14:imgLayer>
                </a14:imgProps>
              </a:ext>
            </a:extLst>
          </a:blip>
          <a:srcRect l="21060" b="40644"/>
          <a:stretch/>
        </p:blipFill>
        <p:spPr>
          <a:xfrm>
            <a:off x="1763" y="2309383"/>
            <a:ext cx="8542335" cy="4548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19891"/>
            <a:ext cx="1135258" cy="713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114300"/>
            <a:ext cx="111678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613916"/>
            <a:ext cx="9720073" cy="4097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09" y="5996199"/>
            <a:ext cx="1132367" cy="512969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5861" y="6566050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AU"/>
              <a:t>[Presentation Title] | [Date]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160" y="6558915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AU"/>
              <a:t>Slide </a:t>
            </a:r>
            <a:fld id="{4FBC781A-CB11-4383-9F43-274F94C31EB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674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5400BA-682A-4644-881E-9D9BA0DAB8F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BA0F0A-82FA-4477-B553-959A8EFB7E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695325" y="151136"/>
            <a:ext cx="5256659" cy="2412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261A5-F8C2-49CF-AE4B-80932D43C55C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B2684-2D18-4E6D-8AA2-AD850CFD277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B83A3-A276-43C3-9F27-2B380C414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4" y="151134"/>
            <a:ext cx="6552804" cy="28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2" r:id="rId5"/>
    <p:sldLayoutId id="2147483775" r:id="rId6"/>
    <p:sldLayoutId id="2147483650" r:id="rId7"/>
    <p:sldLayoutId id="2147483652" r:id="rId8"/>
    <p:sldLayoutId id="2147483778" r:id="rId9"/>
    <p:sldLayoutId id="2147483779" r:id="rId10"/>
    <p:sldLayoutId id="2147483728" r:id="rId11"/>
    <p:sldLayoutId id="2147483784" r:id="rId12"/>
    <p:sldLayoutId id="2147483656" r:id="rId13"/>
    <p:sldLayoutId id="2147483732" r:id="rId14"/>
    <p:sldLayoutId id="2147483793" r:id="rId15"/>
    <p:sldLayoutId id="2147483657" r:id="rId16"/>
    <p:sldLayoutId id="2147483765" r:id="rId17"/>
    <p:sldLayoutId id="2147483787" r:id="rId18"/>
    <p:sldLayoutId id="2147483788" r:id="rId19"/>
    <p:sldLayoutId id="2147483794" r:id="rId20"/>
    <p:sldLayoutId id="2147483795" r:id="rId21"/>
    <p:sldLayoutId id="2147483796" r:id="rId22"/>
    <p:sldLayoutId id="2147483791" r:id="rId23"/>
    <p:sldLayoutId id="2147483797" r:id="rId24"/>
    <p:sldLayoutId id="2147483790" r:id="rId25"/>
    <p:sldLayoutId id="2147483798" r:id="rId26"/>
    <p:sldLayoutId id="2147483768" r:id="rId27"/>
    <p:sldLayoutId id="2147483769" r:id="rId28"/>
    <p:sldLayoutId id="2147483770" r:id="rId29"/>
    <p:sldLayoutId id="2147483771" r:id="rId30"/>
    <p:sldLayoutId id="2147483789" r:id="rId31"/>
    <p:sldLayoutId id="2147483776" r:id="rId32"/>
    <p:sldLayoutId id="2147483777" r:id="rId33"/>
    <p:sldLayoutId id="2147483654" r:id="rId34"/>
    <p:sldLayoutId id="2147483785" r:id="rId35"/>
    <p:sldLayoutId id="2147483780" r:id="rId36"/>
    <p:sldLayoutId id="2147483782" r:id="rId37"/>
    <p:sldLayoutId id="2147483799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oxelmorph/voxelmorph" TargetMode="External"/><Relationship Id="rId2" Type="http://schemas.openxmlformats.org/officeDocument/2006/relationships/hyperlink" Target="https://chaos.grand-challenge.org/Data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2987-6E68-47E6-931F-15CD6EAC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Open Challenges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1891B-CDDB-4FE8-9BA2-4CC0FB67B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86C73-FC44-49C8-BAA6-F31507884D7A}"/>
              </a:ext>
            </a:extLst>
          </p:cNvPr>
          <p:cNvSpPr/>
          <p:nvPr/>
        </p:nvSpPr>
        <p:spPr>
          <a:xfrm>
            <a:off x="726863" y="3429000"/>
            <a:ext cx="10738274" cy="92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Steffen Bollmann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AU" sz="1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Research Fellow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AU" sz="1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School of Information Technology and Electrical Engineering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4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3B1365-0E1F-4F38-9B45-5763A4E67B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Can we build a framework that makes this process easier?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Taking the human into the loop?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“Telling” the AI algorithm interactively what areas to segment in a large dataset without manually labelling hundreds of cases?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9E8F2-EAEF-4D85-B432-D317D268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Labelling data for image segmentation is hard :/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39C72F-2964-4F45-B290-3D22A05C50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760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83445-AC1A-4700-9C2F-3CACD117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exists already and why is it not good enough?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5AB2BA-7425-49CB-B48C-31EEA6F82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92B1B-052A-4FB8-9354-95E0C0F823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4663" y="6519863"/>
            <a:ext cx="287337" cy="239712"/>
          </a:xfrm>
        </p:spPr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3D060E-F7D7-48EB-B0FD-99DA376EC5F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150813"/>
            <a:ext cx="5256213" cy="241300"/>
          </a:xfrm>
        </p:spPr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21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535519-AA8E-49F1-9A91-C567EE8C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Nvidia AI-assisted annotation (AIAA) for 3D Slicer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984C6-B266-4505-A347-633894BDBD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524625"/>
            <a:ext cx="12192000" cy="241200"/>
          </a:xfrm>
        </p:spPr>
        <p:txBody>
          <a:bodyPr>
            <a:normAutofit/>
          </a:bodyPr>
          <a:lstStyle/>
          <a:p>
            <a:r>
              <a:rPr lang="en-AU" dirty="0"/>
              <a:t>https://github.com/NVIDIA/ai-assisted-annotation-client/tree/master/slicer-plugin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5E178-08C2-4465-BE02-2BA5610788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61B78F-7BC7-4E94-A98F-445DFE78A4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D5C55D-1A3E-4F12-9C34-B6DA86257CFD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581984"/>
            <a:ext cx="7848872" cy="486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8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57AC4-DE02-4823-8C5B-1B9B2074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Marking organs with edge points -&gt; only works for predefined organs </a:t>
            </a:r>
            <a:r>
              <a:rPr lang="en-AU" dirty="0">
                <a:sym typeface="Wingdings" panose="05000000000000000000" pitchFamily="2" charset="2"/>
              </a:rPr>
              <a:t>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74F47-E35D-4166-B10E-A17D9B867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110CB-5004-41E5-958B-55A717EBAE0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6B5D47-C243-4998-8E36-1CCEF4FBCC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2F1C6-6387-4801-AE38-8E081ED1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38265"/>
            <a:ext cx="4271399" cy="4894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85A384-9DAD-4E5B-A2F1-9B7B1A9E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1" y="1738265"/>
            <a:ext cx="3816424" cy="50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39C234-C180-42A0-B62D-A4AC6AF54E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2376338" cy="46085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Labour intensive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Not exploiting any dataset knowledge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D76183-B2C9-4513-8A59-3F7F829B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DeepGrow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F84F6-91FE-41D3-A1C9-9642BC3975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44546-55A6-46EC-9DDE-5269C52960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4001BE-8EDD-4DC7-9F5D-654D4343AD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5D963-BDB8-47AA-B699-E7E0DD4DC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1231191"/>
            <a:ext cx="7906853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EF7C4-9E12-43B0-9DEF-7F3C8E2BC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916831"/>
            <a:ext cx="10801350" cy="4391893"/>
          </a:xfrm>
        </p:spPr>
        <p:txBody>
          <a:bodyPr/>
          <a:lstStyle/>
          <a:p>
            <a:r>
              <a:rPr lang="en-AU" dirty="0"/>
              <a:t>DATA: </a:t>
            </a:r>
            <a:r>
              <a:rPr lang="en-AU" dirty="0">
                <a:hlinkClick r:id="rId2"/>
              </a:rPr>
              <a:t>https://chaos.grand-challenge.org/Data/</a:t>
            </a:r>
            <a:endParaRPr lang="en-AU" dirty="0"/>
          </a:p>
          <a:p>
            <a:endParaRPr lang="en-AU" dirty="0"/>
          </a:p>
          <a:p>
            <a:r>
              <a:rPr lang="en-AU" dirty="0"/>
              <a:t>IDEA: Register all data and build a “Template” representing the group anatomy -&gt; Manually Segment template -&gt; derive labels from this</a:t>
            </a:r>
          </a:p>
          <a:p>
            <a:endParaRPr lang="en-AU" dirty="0"/>
          </a:p>
          <a:p>
            <a:r>
              <a:rPr lang="en-AU" dirty="0"/>
              <a:t>Registration is time intensive – so let’s use deep learning for this:</a:t>
            </a:r>
          </a:p>
          <a:p>
            <a:r>
              <a:rPr lang="en-AU" dirty="0">
                <a:hlinkClick r:id="rId3"/>
              </a:rPr>
              <a:t>https://github.com/voxelmorph/voxelmorph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ED606-F605-40D0-B532-77B7B8F1C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576064"/>
          </a:xfrm>
        </p:spPr>
        <p:txBody>
          <a:bodyPr>
            <a:normAutofit fontScale="90000"/>
          </a:bodyPr>
          <a:lstStyle/>
          <a:p>
            <a:r>
              <a:rPr lang="en-AU" dirty="0"/>
              <a:t>Let’s build up a statistical model of the existing data first and then ask the human for input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D4F4A-EACD-4785-A610-7A5E93EA8F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DF92D-359B-49E9-A0BC-FDEC33EA106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46141C-BF2E-452A-A07D-77C40B9C61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Steffen Bollmann | @sbollmann_MRI | www.mri.sbollmann.net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8E8AC-1984-4D55-B348-B4F130BB1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854" y="4060251"/>
            <a:ext cx="6108730" cy="26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C4AF2-0344-4873-8B01-1BEF95B63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800" y="1876346"/>
            <a:ext cx="4249072" cy="832577"/>
          </a:xfrm>
        </p:spPr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7A16F-CB05-4384-B575-4C6D1E5AEB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87509" y="3789040"/>
            <a:ext cx="3418763" cy="202889"/>
          </a:xfrm>
        </p:spPr>
        <p:txBody>
          <a:bodyPr>
            <a:normAutofit/>
          </a:bodyPr>
          <a:lstStyle/>
          <a:p>
            <a:r>
              <a:rPr lang="en-AU" sz="1800" dirty="0"/>
              <a:t>@</a:t>
            </a:r>
            <a:r>
              <a:rPr lang="en-AU" sz="1800" dirty="0" err="1"/>
              <a:t>sbollmann_MRI</a:t>
            </a:r>
            <a:endParaRPr lang="en-AU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A4270-E748-472B-BDE1-634F1527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Thank you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695652-20AD-42C5-BC13-ED4C9778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800" y="3802946"/>
            <a:ext cx="190800" cy="1908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s.bollmann@uq.edu.au</a:t>
            </a:r>
          </a:p>
          <a:p>
            <a:endParaRPr lang="en-AU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87509" y="3356992"/>
            <a:ext cx="3418763" cy="202889"/>
          </a:xfrm>
        </p:spPr>
        <p:txBody>
          <a:bodyPr>
            <a:normAutofit/>
          </a:bodyPr>
          <a:lstStyle/>
          <a:p>
            <a:r>
              <a:rPr lang="en-AU" sz="1800" dirty="0"/>
              <a:t>www.mri.sbollmann.net</a:t>
            </a:r>
          </a:p>
        </p:txBody>
      </p:sp>
      <p:pic>
        <p:nvPicPr>
          <p:cNvPr id="1028" name="Picture 4" descr="Image result for website icon">
            <a:extLst>
              <a:ext uri="{FF2B5EF4-FFF2-40B4-BE49-F238E27FC236}">
                <a16:creationId xmlns:a16="http://schemas.microsoft.com/office/drawing/2014/main" id="{DC76214E-F7FC-43DF-9B5F-DF7D976AF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3" y="3363036"/>
            <a:ext cx="190800" cy="1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B4D71129-8D20-4339-88F8-37AA2E35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2" y="2858982"/>
            <a:ext cx="190801" cy="1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074921-C4B0-4B86-99CD-3D54AEA01B4F}"/>
              </a:ext>
            </a:extLst>
          </p:cNvPr>
          <p:cNvSpPr/>
          <p:nvPr/>
        </p:nvSpPr>
        <p:spPr>
          <a:xfrm>
            <a:off x="996715" y="4149080"/>
            <a:ext cx="2749471" cy="28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  <a:spcBef>
                <a:spcPts val="300"/>
              </a:spcBef>
              <a:buClr>
                <a:schemeClr val="tx1"/>
              </a:buClr>
            </a:pPr>
            <a:r>
              <a:rPr lang="en-AU" dirty="0"/>
              <a:t>github.com/sbollmannmri</a:t>
            </a:r>
          </a:p>
        </p:txBody>
      </p:sp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348803C7-C322-44EA-ACD1-9ACFFB75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42" y="4191909"/>
            <a:ext cx="190800" cy="1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243CF5DE-9CAA-4ADB-9A7A-28386A92540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l="15731" r="15731"/>
          <a:stretch>
            <a:fillRect/>
          </a:stretch>
        </p:blipFill>
        <p:spPr>
          <a:xfrm>
            <a:off x="6092825" y="922338"/>
            <a:ext cx="6102350" cy="5935662"/>
          </a:xfrm>
        </p:spPr>
      </p:pic>
    </p:spTree>
    <p:extLst>
      <p:ext uri="{BB962C8B-B14F-4D97-AF65-F5344CB8AC3E}">
        <p14:creationId xmlns:p14="http://schemas.microsoft.com/office/powerpoint/2010/main" val="125141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 PPT">
      <a:dk1>
        <a:sysClr val="windowText" lastClr="000000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00A2C7"/>
      </a:hlink>
      <a:folHlink>
        <a:srgbClr val="00A2C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4"/>
          </a:solidFill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4"/>
        </a:fontRef>
      </a:style>
    </a:spDef>
  </a:objectDefaults>
  <a:extraClrSchemeLst/>
  <a:extLst>
    <a:ext uri="{05A4C25C-085E-4340-85A3-A5531E510DB2}">
      <thm15:themeFamily xmlns:thm15="http://schemas.microsoft.com/office/thememl/2012/main" name="UQ PowerPoint Template v4.potx" id="{EB40B91F-2F7C-4628-893D-3539496D6C6A}" vid="{691CE4A2-4C6F-4895-A94C-37E246F52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</TotalTime>
  <Words>300</Words>
  <Application>Microsoft Office PowerPoint</Application>
  <PresentationFormat>Widescreen</PresentationFormat>
  <Paragraphs>38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University of Queensland</vt:lpstr>
      <vt:lpstr>Open Challenges</vt:lpstr>
      <vt:lpstr>Labelling data for image segmentation is hard :/</vt:lpstr>
      <vt:lpstr>What exists already and why is it not good enough?</vt:lpstr>
      <vt:lpstr>Nvidia AI-assisted annotation (AIAA) for 3D Slicer</vt:lpstr>
      <vt:lpstr>Marking organs with edge points -&gt; only works for predefined organs </vt:lpstr>
      <vt:lpstr>DeepGrow</vt:lpstr>
      <vt:lpstr>Let’s build up a statistical model of the existing data first and then ask the human for input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NeuroDesk </dc:title>
  <dc:creator>Steffen Bollmann</dc:creator>
  <cp:lastModifiedBy>Steffen Bollmann</cp:lastModifiedBy>
  <cp:revision>145</cp:revision>
  <dcterms:created xsi:type="dcterms:W3CDTF">2020-09-27T23:29:08Z</dcterms:created>
  <dcterms:modified xsi:type="dcterms:W3CDTF">2020-12-07T22:43:36Z</dcterms:modified>
</cp:coreProperties>
</file>